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</p:sldMasterIdLst>
  <p:notesMasterIdLst>
    <p:notesMasterId r:id="rId124"/>
  </p:notesMasterIdLst>
  <p:sldIdLst>
    <p:sldId id="305" r:id="rId14"/>
    <p:sldId id="304" r:id="rId15"/>
    <p:sldId id="307" r:id="rId16"/>
    <p:sldId id="309" r:id="rId17"/>
    <p:sldId id="312" r:id="rId18"/>
    <p:sldId id="271" r:id="rId19"/>
    <p:sldId id="369" r:id="rId20"/>
    <p:sldId id="317" r:id="rId21"/>
    <p:sldId id="367" r:id="rId22"/>
    <p:sldId id="313" r:id="rId23"/>
    <p:sldId id="368" r:id="rId24"/>
    <p:sldId id="334" r:id="rId25"/>
    <p:sldId id="320" r:id="rId26"/>
    <p:sldId id="314" r:id="rId27"/>
    <p:sldId id="272" r:id="rId28"/>
    <p:sldId id="318" r:id="rId29"/>
    <p:sldId id="319" r:id="rId30"/>
    <p:sldId id="388" r:id="rId31"/>
    <p:sldId id="389" r:id="rId32"/>
    <p:sldId id="390" r:id="rId33"/>
    <p:sldId id="391" r:id="rId34"/>
    <p:sldId id="316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273" r:id="rId44"/>
    <p:sldId id="260" r:id="rId45"/>
    <p:sldId id="261" r:id="rId46"/>
    <p:sldId id="263" r:id="rId47"/>
    <p:sldId id="268" r:id="rId48"/>
    <p:sldId id="269" r:id="rId49"/>
    <p:sldId id="270" r:id="rId50"/>
    <p:sldId id="356" r:id="rId51"/>
    <p:sldId id="35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256" r:id="rId62"/>
    <p:sldId id="258" r:id="rId63"/>
    <p:sldId id="275" r:id="rId64"/>
    <p:sldId id="276" r:id="rId65"/>
    <p:sldId id="259" r:id="rId66"/>
    <p:sldId id="277" r:id="rId67"/>
    <p:sldId id="278" r:id="rId68"/>
    <p:sldId id="262" r:id="rId69"/>
    <p:sldId id="279" r:id="rId70"/>
    <p:sldId id="280" r:id="rId71"/>
    <p:sldId id="281" r:id="rId72"/>
    <p:sldId id="264" r:id="rId73"/>
    <p:sldId id="257" r:id="rId74"/>
    <p:sldId id="282" r:id="rId75"/>
    <p:sldId id="283" r:id="rId76"/>
    <p:sldId id="284" r:id="rId77"/>
    <p:sldId id="300" r:id="rId78"/>
    <p:sldId id="301" r:id="rId79"/>
    <p:sldId id="302" r:id="rId80"/>
    <p:sldId id="303" r:id="rId81"/>
    <p:sldId id="265" r:id="rId82"/>
    <p:sldId id="266" r:id="rId83"/>
    <p:sldId id="267" r:id="rId84"/>
    <p:sldId id="285" r:id="rId85"/>
    <p:sldId id="286" r:id="rId86"/>
    <p:sldId id="287" r:id="rId87"/>
    <p:sldId id="288" r:id="rId88"/>
    <p:sldId id="289" r:id="rId89"/>
    <p:sldId id="290" r:id="rId90"/>
    <p:sldId id="291" r:id="rId91"/>
    <p:sldId id="292" r:id="rId92"/>
    <p:sldId id="352" r:id="rId93"/>
    <p:sldId id="335" r:id="rId94"/>
    <p:sldId id="353" r:id="rId95"/>
    <p:sldId id="337" r:id="rId96"/>
    <p:sldId id="338" r:id="rId97"/>
    <p:sldId id="339" r:id="rId98"/>
    <p:sldId id="354" r:id="rId99"/>
    <p:sldId id="341" r:id="rId100"/>
    <p:sldId id="342" r:id="rId101"/>
    <p:sldId id="344" r:id="rId102"/>
    <p:sldId id="345" r:id="rId103"/>
    <p:sldId id="347" r:id="rId104"/>
    <p:sldId id="350" r:id="rId105"/>
    <p:sldId id="355" r:id="rId106"/>
    <p:sldId id="370" r:id="rId107"/>
    <p:sldId id="371" r:id="rId108"/>
    <p:sldId id="372" r:id="rId109"/>
    <p:sldId id="373" r:id="rId110"/>
    <p:sldId id="374" r:id="rId111"/>
    <p:sldId id="375" r:id="rId112"/>
    <p:sldId id="376" r:id="rId113"/>
    <p:sldId id="377" r:id="rId114"/>
    <p:sldId id="378" r:id="rId115"/>
    <p:sldId id="379" r:id="rId116"/>
    <p:sldId id="380" r:id="rId117"/>
    <p:sldId id="381" r:id="rId118"/>
    <p:sldId id="382" r:id="rId119"/>
    <p:sldId id="383" r:id="rId120"/>
    <p:sldId id="384" r:id="rId121"/>
    <p:sldId id="385" r:id="rId122"/>
    <p:sldId id="386" r:id="rId12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tor Malschitzky" initials="VM" lastIdx="15" clrIdx="0">
    <p:extLst>
      <p:ext uri="{19B8F6BF-5375-455C-9EA6-DF929625EA0E}">
        <p15:presenceInfo xmlns:p15="http://schemas.microsoft.com/office/powerpoint/2012/main" userId="8cc8eb146c14c06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AC78"/>
    <a:srgbClr val="EEAB9D"/>
    <a:srgbClr val="B79DED"/>
    <a:srgbClr val="9AC4EC"/>
    <a:srgbClr val="9BC5EB"/>
    <a:srgbClr val="EEAC9E"/>
    <a:srgbClr val="B49BEC"/>
    <a:srgbClr val="9EC5F0"/>
    <a:srgbClr val="373358"/>
    <a:srgbClr val="3632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33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4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84" Type="http://schemas.openxmlformats.org/officeDocument/2006/relationships/slide" Target="slides/slide71.xml"/><Relationship Id="rId89" Type="http://schemas.openxmlformats.org/officeDocument/2006/relationships/slide" Target="slides/slide76.xml"/><Relationship Id="rId112" Type="http://schemas.openxmlformats.org/officeDocument/2006/relationships/slide" Target="slides/slide99.xml"/><Relationship Id="rId16" Type="http://schemas.openxmlformats.org/officeDocument/2006/relationships/slide" Target="slides/slide3.xml"/><Relationship Id="rId107" Type="http://schemas.openxmlformats.org/officeDocument/2006/relationships/slide" Target="slides/slide9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102" Type="http://schemas.openxmlformats.org/officeDocument/2006/relationships/slide" Target="slides/slide89.xml"/><Relationship Id="rId123" Type="http://schemas.openxmlformats.org/officeDocument/2006/relationships/slide" Target="slides/slide110.xml"/><Relationship Id="rId12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7.xml"/><Relationship Id="rId95" Type="http://schemas.openxmlformats.org/officeDocument/2006/relationships/slide" Target="slides/slide82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113" Type="http://schemas.openxmlformats.org/officeDocument/2006/relationships/slide" Target="slides/slide100.xml"/><Relationship Id="rId118" Type="http://schemas.openxmlformats.org/officeDocument/2006/relationships/slide" Target="slides/slide105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59" Type="http://schemas.openxmlformats.org/officeDocument/2006/relationships/slide" Target="slides/slide46.xml"/><Relationship Id="rId103" Type="http://schemas.openxmlformats.org/officeDocument/2006/relationships/slide" Target="slides/slide90.xml"/><Relationship Id="rId108" Type="http://schemas.openxmlformats.org/officeDocument/2006/relationships/slide" Target="slides/slide95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54" Type="http://schemas.openxmlformats.org/officeDocument/2006/relationships/slide" Target="slides/slide41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91" Type="http://schemas.openxmlformats.org/officeDocument/2006/relationships/slide" Target="slides/slide78.xml"/><Relationship Id="rId96" Type="http://schemas.openxmlformats.org/officeDocument/2006/relationships/slide" Target="slides/slide8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49" Type="http://schemas.openxmlformats.org/officeDocument/2006/relationships/slide" Target="slides/slide36.xml"/><Relationship Id="rId114" Type="http://schemas.openxmlformats.org/officeDocument/2006/relationships/slide" Target="slides/slide101.xml"/><Relationship Id="rId119" Type="http://schemas.openxmlformats.org/officeDocument/2006/relationships/slide" Target="slides/slide106.xml"/><Relationship Id="rId44" Type="http://schemas.openxmlformats.org/officeDocument/2006/relationships/slide" Target="slides/slide31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81" Type="http://schemas.openxmlformats.org/officeDocument/2006/relationships/slide" Target="slides/slide68.xml"/><Relationship Id="rId86" Type="http://schemas.openxmlformats.org/officeDocument/2006/relationships/slide" Target="slides/slide73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109" Type="http://schemas.openxmlformats.org/officeDocument/2006/relationships/slide" Target="slides/slide9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04" Type="http://schemas.openxmlformats.org/officeDocument/2006/relationships/slide" Target="slides/slide91.xml"/><Relationship Id="rId120" Type="http://schemas.openxmlformats.org/officeDocument/2006/relationships/slide" Target="slides/slide107.xml"/><Relationship Id="rId125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slide" Target="slides/slide74.xml"/><Relationship Id="rId110" Type="http://schemas.openxmlformats.org/officeDocument/2006/relationships/slide" Target="slides/slide97.xml"/><Relationship Id="rId115" Type="http://schemas.openxmlformats.org/officeDocument/2006/relationships/slide" Target="slides/slide102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56" Type="http://schemas.openxmlformats.org/officeDocument/2006/relationships/slide" Target="slides/slide43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slide" Target="slides/slide92.xml"/><Relationship Id="rId12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121" Type="http://schemas.openxmlformats.org/officeDocument/2006/relationships/slide" Target="slides/slide108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2.xml"/><Relationship Id="rId46" Type="http://schemas.openxmlformats.org/officeDocument/2006/relationships/slide" Target="slides/slide33.xml"/><Relationship Id="rId67" Type="http://schemas.openxmlformats.org/officeDocument/2006/relationships/slide" Target="slides/slide54.xml"/><Relationship Id="rId116" Type="http://schemas.openxmlformats.org/officeDocument/2006/relationships/slide" Target="slides/slide103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62" Type="http://schemas.openxmlformats.org/officeDocument/2006/relationships/slide" Target="slides/slide49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111" Type="http://schemas.openxmlformats.org/officeDocument/2006/relationships/slide" Target="slides/slide98.xml"/><Relationship Id="rId15" Type="http://schemas.openxmlformats.org/officeDocument/2006/relationships/slide" Target="slides/slide2.xml"/><Relationship Id="rId36" Type="http://schemas.openxmlformats.org/officeDocument/2006/relationships/slide" Target="slides/slide23.xml"/><Relationship Id="rId57" Type="http://schemas.openxmlformats.org/officeDocument/2006/relationships/slide" Target="slides/slide44.xml"/><Relationship Id="rId106" Type="http://schemas.openxmlformats.org/officeDocument/2006/relationships/slide" Target="slides/slide93.xml"/><Relationship Id="rId12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52" Type="http://schemas.openxmlformats.org/officeDocument/2006/relationships/slide" Target="slides/slide39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122" Type="http://schemas.openxmlformats.org/officeDocument/2006/relationships/slide" Target="slides/slide10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B6760-25FD-452F-A327-D0C219C9B70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22756-EFC7-4145-8FE6-F550B5657C7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3161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416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652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CD23-4377-4F9C-8F8E-C4DB30A6E4AF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66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682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311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680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416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838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305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250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119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7DC570-534A-4205-8888-1BB8FE98E1BA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442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592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211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7C4011-ACEF-489F-8C2C-DBFF0B38F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A3A54A-3E39-48C9-96B6-01652EFD8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14CD25-635F-4A5A-8D9C-F23578ACB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559CFE-E77D-4B29-B9D7-0F49007DB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743A0E-F845-4F65-AD8F-75569157F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262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80DE9-D994-427E-A16A-E7E8770A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023F38C-861A-495C-9DE0-781B12AC19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FDD34B-8474-4002-8C8E-E2A3D9CEE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3DEA07-3CF0-4657-82A6-EE591F747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B2C0FB-0029-4BB4-991B-BA939C3B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03342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57AF8C-F715-4524-844E-D419E2437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F8D88F-A1BD-4FD2-9006-55147F689C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BAD191F-7B09-4030-BB75-99C3AE38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36C4851-C0B8-48E6-BA8B-CDB208473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0E36E7-3AE7-4247-B40E-9ABF3358D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801287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66A8DE-7E76-423F-BCD5-F4C19762F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D527DD-B0F0-436A-AA95-A6BF8FB880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D7CDED-C12B-483A-8F7C-A21850C80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112E75-9517-4408-AE2B-33B1963E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B05343-8532-4E50-BCFE-C3EC45D3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858062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BB9A7-8F65-4DDD-83B2-8FE63B9D8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142B85-8FFE-4907-BCA0-40C436607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6AB8BFC-43AA-4DDF-9058-EF02E2AFA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9F1223-B2CD-480E-A32D-AB29ABF7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202357-A2F2-439C-9BF3-0F209768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56506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DB84DF-A09A-4389-B4EE-7B9724A2D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E41C2F-B8CD-471D-8418-37CDE71EF1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2A7673-422B-4C23-9024-8F1C6B299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B4EABB8-C552-4EDB-897F-EE776F239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9C7B70-9180-4C62-B06B-9950CD59B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274BCA2-3C21-4CB3-9D80-1307DA86F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628611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CA3E5D-9A33-4B83-A8A8-E9039AD6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79789CF-DF79-4CF9-8568-A8947730C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71DB09-6C88-44FE-BBF4-BAF5C0370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BBB5036-6816-4AF3-B401-E7F232C38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8A9F885-1B7A-4AC5-87AA-CE4F3AEBEC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F0E6B4-EDEF-49B0-AE2E-7C9CCC84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94D0C87-12D7-4C4B-9955-5D3E7F371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9C09D73-55E5-4CA9-AA1E-53B954A83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9710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CCE71-E6EA-4DFB-9DFC-5FE9E3BC1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A8F9E51-BE41-4B2F-9F97-BBA0666B2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34FC737-9143-49BB-B06D-984FF57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1D6330C-83D2-43C8-BA32-AE2D0750A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06229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9C658E8-6539-456C-AAE0-418B5F0CE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32ACEA-CBDD-41C7-9EC9-B89C969E8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786B5F2-661F-46E0-B1F1-4C492D406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63327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C1B2C5-701A-499A-8B6A-4AF13F965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1C07538-ABB9-4814-AC1C-9B26098CF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C6EA36-ACAD-485A-ABA5-3437802D0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183CA7B-68C9-415D-81E2-2CAEDAD64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764E410-0775-43ED-ABDE-1904E60BD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11DE28-FCCA-432C-89E8-83773E4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31103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0396BE-436C-4C48-97B1-122A09CB9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4E2D97F-8604-4762-A9E5-4B6EA9B8EF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20DC216-F0A8-4914-A4AA-5C674B140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42498A6-7A76-4349-8869-596EDA912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A24EEB1-FCDF-4174-9BD7-1C2890B3A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510AEE-72E9-4745-AF2B-4EF98D54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0801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57DBD7-1524-4D8E-9F82-3F209FE3A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F2CD9F-E87A-462F-A193-21B5FF13F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4FCBA7-F596-4737-B4EF-1E55BC54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89479C-0444-4870-93EF-202CE16A1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318488-24C8-4C6D-92CC-DD34B821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0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E4DDD3A-FF3E-4265-986E-0E9244CF4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C2B48F-4048-42A7-A8E0-1EAADF79DE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27AEAD-5E36-4F86-8A14-DE5692D8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46B118-C1CC-4E22-9414-68A9C74AF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E50A2B-5F9E-4BA9-83E3-15A85D96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78295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452B65-BD41-444F-9F73-9BD2770270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B8348D9-4028-4B85-AD66-43B10D7EB8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F1F0C-DFC1-43C7-BB2F-DE95AFEF3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D3AFF1-00C9-4AE1-A740-0E5DB5BB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C0F363-B772-4630-AC45-2972286A8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800959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A7E6C4-2BE2-4D02-88C5-716C50705C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46D3EB-52AC-42F2-B295-4E008865D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BDADCE-F904-4874-8C59-930CE429C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CCE5FD-ECAA-49A6-8714-C3E7E09E9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D9047A-6745-4FC8-8750-63A860405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2778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3A7929-19D1-4F73-9884-9D2618ED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A84A40-78C3-4945-A309-B8AB21CC7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34B4FB0-8F91-4442-AD5A-D7A95B06C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07E484-197E-4CBD-A95A-61FE7340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3458F7-9DB4-49C3-8AF6-3EDE017A0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95744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4206D9-1C70-4B06-9A2E-E3A8E2240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ADE191D-EFD2-49B9-81C8-21DABA8F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168522-C805-4A29-8A2D-41E0BD57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8522810-75FD-45E0-9D2E-EB9236BD3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A4D0E-5BC9-4DD4-B23C-87EA80235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15346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9B1162-76B7-4AF8-8C20-509EDAD46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E79C71-B23B-4D3A-AA94-68D3A1109E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4A64D6-662D-4F1C-AE57-40E214D05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3F4DB00-39DC-4EB0-80B4-25BDD1520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089E639-299F-4CF6-AC27-74A7282D4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E02281-5CEF-40BD-86EA-56E3E5B0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443863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4FD427-8141-4066-8CD0-C04C6D065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A955614-3E0B-4CFE-A179-00ADE7B6A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0319131-89C1-486E-8BFA-0D012283C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855DD64-3671-42A0-9024-9F3958166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6487835-CF55-40EE-94B8-019DC78E78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910D085-9831-4057-A583-263C37E46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AC04D47-56CE-4409-9091-CC4CCDE6D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5CC7BF7-7C36-4544-852F-A185A332B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53871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820E3B-4FAC-4D75-82A1-D37E0907F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6160B9D-6C1F-4330-AD58-7C51ED45D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7B43D97-C385-4A24-99DC-7322B5D4E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52E32FA-F976-4DE5-AB19-C4E7F0B5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2982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D70604B-9CA2-4B7C-89B3-94BD9806D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B50DD94-7C66-4463-84A4-4ADB39442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010DBE4-9BAB-44CE-B2BD-AF730ACE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503371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B892EA-007A-46FF-8C0E-34544E34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4192E4D-ED99-499A-846D-56C7E1F6B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687989-943E-4AC9-BEE8-C132D0BB7F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1A489C0-4CED-46E6-8839-48A6AE57A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F3DE0C-B2B7-4961-8579-D0BA2FC0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BE8E47-47AF-4DF9-BC86-9DEF4D73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27443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5F3F1-39F8-47AC-A440-55DBCAA9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8009A74-3B65-4A0E-82B0-EA40171E2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54EBB6-85CD-4C94-AB7E-18DA211DA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A2EAA49-C502-4A2B-A369-3714E6F2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709B4F-EC75-4E71-9A57-B32CAA5C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DB43269-93BB-45C9-A0FE-CE7E45D6F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36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5B68C-0585-4783-89DC-668F3382C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AF1548-9EDF-450B-AD55-2DA9A3B231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621A79-F87D-469A-B8DB-66648257D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4BAF81-7D22-45D9-A062-6D32ED204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AA9BDB2-E162-4FFC-B0D2-AC9FA0BB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037407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07392-108C-43A8-8520-CACA4151E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AA9DE66-2A9B-4B11-B6A6-DA8D71664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E764BD-29E5-448A-850B-4160F80C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075B679-9464-464F-9D7F-8C1BE7B1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4A2DC0-DCE5-4632-B82B-94018989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9528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297C0F-9227-4359-8D1C-46CD9EBF85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1BD960-A626-4130-ADF2-97275CD9F0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0DEAEE-C60A-4234-A85F-BFC0D6AB6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0266F-E389-441E-BA89-B580C88DD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B7959F-A69A-4BF3-B255-35386434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08491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8D9AF1-4590-42A2-BB30-A66C54497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158D43-9DA3-4BE8-ABEF-D474D1FE0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A58231-27E3-42C6-868B-16652D2E1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C4B38A-6836-416F-A2A6-9D3B2EDF6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7B5AEA-3B34-4EEE-8961-71E1AF353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94127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FBEC5A-6E00-484C-ABD5-A7EAF5F2D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D28C14F-BC00-4541-A769-9120206B04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F7290C-9299-413C-8373-E5CF72BCD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403B70-9EA4-492C-861E-81CAAAD2F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0BE4CD-E14F-465E-AE8C-8452F887E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154558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916D4E-F099-4B2C-AB98-2C6DAD1A8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0C23427-29B8-4EAC-9AA0-73713A263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FB6B23-90C9-4A9D-A666-D166C4D0D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2D9809-A160-4A3B-B9AE-1F1838B38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171FE7-128E-4BB6-B494-7E8191D68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327707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EFDB60-07BE-4A7F-9979-8B26307A7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416CACE-8339-47FD-B6AE-E67EE6511C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AAA8996-1B4B-487C-B59F-1A7CCDB11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821750-241F-48E5-90AC-0A1DC3801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B31A29-0B6C-4274-89B0-EC74F9673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B67C2A-4AB9-4481-B403-70A9CBFF0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925519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2826A5-6EF6-4969-B791-C0F1192B3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1003F06-DD80-4D72-BDEB-4D148A1CF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FB4173A-7928-47D2-8706-68A7C1114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E71F2A-43A9-48CB-B151-59B4760422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222890A-6856-4921-A42E-9CE0841B1E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CDAD889-611C-4094-90D9-340D653D5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AEEFA4E-0784-494A-BE44-392B3D8D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E01C988-CE53-4DEF-8135-4561C14FF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873132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559B6-F436-4AC1-A053-B39B0C45E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D94DBE7-A1BE-476B-9359-37DDA5FE1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3FCD42D-A40B-4561-B4B2-B1FCA3A5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00272DE-9A05-4FE1-8BBB-8113C9516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2916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3FCBCAF-D871-41D9-9D9B-B2B3AAB29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8B76481-4105-4A2A-85DB-0026E7E1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941E293-A883-43DD-BA90-B35B6C564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613044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CF2AF7-400C-4258-A633-785EA5731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67CE6-EAAE-4A00-A760-86D4D20D1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AB0D321-466E-4351-AA60-21AFB1383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97220C3-07B9-4382-A3EA-FE7250240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89EA09-CD0E-4D5C-9991-329D47AA7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E68C3B-FA84-45E4-A2E9-6CF2469CC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251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9E26A6-8CBC-4007-AFB5-644AD9398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396BB3A-4953-41F4-99BE-71A8E0946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D3D5C1-C49A-4B63-AFE2-6C14AB1B5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BF0663-C700-42BD-A915-962C5AB23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B86D33-B9D1-4180-B9FA-5C1A24EEC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18454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B656CF-E53B-461E-82BF-D9E15A0A8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ADB609D-41CD-4C8A-80AA-F531DD086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E9A0ABB-C270-43B6-B72C-AB163935D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D31857-DBC7-41A7-9FAD-D89D0FA27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DB2B94A-67AE-488F-B242-310B4375E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6B1141E-B8EF-4533-B40F-5CB5FB4B3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780344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5ECB06-8DFB-47ED-94FD-161566B49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8680793-2A88-4DAF-923F-CDDEA5F5F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B244E9-6897-4C9D-BBBE-125E33E97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C85BB0-8674-43D4-B488-0DDB26DA9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E491DA-8CE9-4D1E-AE21-7CB3445C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5432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EC1A521-AC2A-4959-9B00-4E982D8F99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308FAE0-188B-4ED0-9266-CE4B606DE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328CB5-669A-487E-8E5F-EF8F277F9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16AFAB-3ADD-442A-8233-D2576F43C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D26BA2-2063-4D6C-BB4E-C37EC838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6110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FAFD7B-09D7-4A02-A347-061E229C5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4098E03-A5CF-46DC-B3E7-9ED118204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4677DB0-9756-4678-90B8-EF6962125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C00DFE-7409-4409-9147-C69AF0DB0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4DC820-3D90-486C-BA89-60A270428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510793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27FD6B-6037-4D86-A94A-89E557213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8EC3938-D871-4D2C-8D2A-D9D860853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3D2657-CADA-418B-82A4-C249E2315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C6D8E4-6FF5-4CEA-8BE5-3BF04E89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9DCD6-2F82-4205-8B8F-251B4517B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015992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ECEE4-8C35-4530-847A-915B12EE8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8D19DA-B107-4996-81DB-BEFBF4F99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46ECBF-0EC7-42ED-BD1B-421195E4B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62BBE3-14D8-48C7-AAF2-F4D399F93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F5FE538-7435-415F-B132-564D0FB6B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261139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485BA8-B6FA-412A-B7C9-82BBD5B2A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05D44C9-70AF-4051-9DF0-EC7AE12941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C03BFBB-F242-4F5F-9571-D870BBCC4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6F8A165-BB46-4878-8436-DDF3B6862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1E3F5C6-7643-4760-B5B1-3445E3A07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689E8C2-379A-4674-817F-0F4BA0D32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453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3BD90-CA91-410F-AE84-F6B508D3F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5327A8-0B6C-42DC-BE79-8091C34DA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080B1CD-E7BB-40C6-A03C-EA7FC7900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6081588-5F4E-4043-BA0B-4972E660D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E508FA-3445-452C-B6E4-E26DB9EBC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2136D2B-8400-491A-A8E4-5239A28E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3DCF851-DCBA-45E9-A607-5F80B309B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E5C7C2F-16D2-48F8-9CFF-20BEF3D11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24126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86D2E-FD95-4187-B101-D871BC0A3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50CC7F2-93F4-4C5B-89B0-7973BBAE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5FE7DAC-34BB-4844-BACF-2B432AEF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DE4B298-C8CE-4A74-9377-B83254E3B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30513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A499305-04A9-475B-B900-D4C2A7D1D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5F1F09F-D992-41C2-B0C7-2ABD3A569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D1E6DE9-3635-4E0D-B16A-8B459F1FE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4304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677A4B-8B99-43DB-86E7-52EC474BF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FDB310-79E8-4285-8D9B-E8BB96C6E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E8B7A07-32CE-44AA-8C99-ED5B15FA1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92DA345-7699-4F99-A5D0-C3EE8A138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F8EE98-480C-4F82-981D-0129B4D1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940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530356-48A0-4F3A-A678-B7C529C30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D6B060-3D3C-4D9C-B007-A28A9692A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84D71DC-6108-4B2A-BCB1-FCD625854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2317FFE-97A4-4221-946B-0755AE82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32FF21-F29C-4CB8-98D9-D92A6CFE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78BF04C-91E7-4108-9E0B-8BC93DE49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39374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5C362-C15B-42B0-9C59-C7EB65AD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7F5627B-0662-4708-A1CB-7FA1F1CB6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797A626-18B8-4181-B217-F3C4E2786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A381670-2C24-47D1-A4F6-D79DF308B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48D92ED-ABB2-4214-8482-1403A744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98D4CCD-DB47-49A0-811E-93F68998E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40828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D8CC93-278D-4E21-872E-79EE23866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824931D-2920-4005-81D3-A2487C18EB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2E8788-24F2-4631-86C0-09084A917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4E4227-1318-403D-B36F-9D5D53F47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610E36-1D0C-4763-A9E8-9E71B0AF7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508860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495E51B-A666-4437-98FD-76D5012DF1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17456E6-76A8-4B19-9438-299368E1A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A68A588-9E65-4FCC-964E-943A430A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BC28B2-7CBB-4E9C-8091-4F0340D70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139213-397A-4B13-8835-E3C93FE7A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958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5183E-06AB-4647-BA15-0906A9E8B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694702-82EB-4922-AC3D-1F6EB0902C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281379-BB2D-407B-9BEB-736AAD55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4E96D6F-AD8E-40A5-8B5E-D00B47E02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E2070CB-0B67-496F-A3A8-1ED0E4B1D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9A61E6-ED49-4C36-BEAD-ED2AE22DB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1521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33A6A5-7903-4B61-9D95-01DE6386B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4FEB5A6-5818-4A9D-9F1C-F20CEF3B4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6B2F29C-264E-4955-B5C2-EDECC7643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8EDA6D-1CDE-49EB-BF89-A9E443FAE4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3EBDE3-494C-4A9A-9B83-24ECCDDC9E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2C1F72A-364C-49B6-B9C3-6D410327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A1BEA48-8F72-43FD-9205-420ABA2E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D508A7E-148A-4104-8CC1-9FF5EB8A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6853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4B34E-E865-4323-BF03-DC7B9AD92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A193762-3499-4644-9BDD-431949C6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3824700-8B47-4BB6-AAB0-120F19664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9A6AFE-E4D5-4B30-9422-5EC76F1E6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3646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6F0EDA0-0FA2-4464-A563-8F02F3336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E42EE9D-65AE-407F-ABB1-90129546D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9663DD-2744-483C-8F78-1BC361EC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5333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01A83-F38A-4C26-9F33-1C7FB4C6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F7A379C-DCB7-4743-9B09-5EB5D69BD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546A86-765D-4EB1-A8FA-4BC5695F1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BB9C0B0-A64F-4D85-AD70-77065752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66E9E9-A3E6-429B-A9EA-6F28F14D7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A4DCC2D-0A8E-4C18-AF06-D4E63F39F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372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653C9F-D80D-4D51-B582-85958663D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F53C707-6A4A-4349-A7B4-64EA234E9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7B8219-451F-49EE-9037-9B6536CE7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31F47E-E5FB-4A31-8104-2B494D655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88226A-0E4E-4740-B3F4-1A1ABC54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4649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30CE2-8957-4866-A359-CBE649C2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38A285E-D1D1-46B5-B863-FA7B74E2ED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841841E-B1E3-4AFA-9D1E-9AC561F0C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3A82074-028B-421A-A4A3-F6524E11D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4A536A0-C7FB-4C99-A85E-4B45D8041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47FD8A7-C56D-453D-9EFA-8CFE90D16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654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981C1-5AEE-43B9-9276-BA576D4A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4C679AE-5E9A-4F79-A3C1-6C83A2210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620D12-1FF1-40E3-8970-2D6684D4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88DAD17-4999-4855-83AB-A62BCD5E2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0178F3-59BF-4EC2-AEE5-F74CB56E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244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9504E4-663B-46D8-B8AB-E5DD6A9D28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B809ECF-2A53-4F7C-B59D-E31F0505C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E381E1-82A2-4484-8019-D204B8DC0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49E812-55AE-4115-AB83-F160D28DE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4D9980-A0B9-4863-A16C-BAE639DE5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191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6477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24497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3843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3530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5018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27017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1237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7CDAF-A1D5-4ABD-955B-4E16C6D38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52F733-E412-47CC-8552-CE96B7F96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57361F-9E7B-4BF2-A256-2BBDF0460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6A877D-315E-40F2-97EF-96329AC99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4ACFF6-0291-435A-AEE6-01EBE73E1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44025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75065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2752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8738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64375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532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86843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796564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42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17721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412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7B6D2-9999-48E5-8C35-45261EE18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5CE2EE-D409-4879-AFD6-5F866BAE87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14BD19B-A9DB-47A5-AFE9-FB6C1E8C84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27359A-A25D-4553-B6A7-0AE6451EB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4BA94CD-081D-4265-BFBF-6CEAFF3C1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28AD58-CA90-4426-8888-F7333FBC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93333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45922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10129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59967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77026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043642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7832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05786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193882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630183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35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30C083-0C11-4F80-B036-D16D8ADF0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95B96F9-F13E-4CBC-B82F-D9D5BCA52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5D007FE-0B12-4ECE-8DB3-36DFF29F5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0C22B96-D6FF-4629-83F7-E19540A8E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462F86-1FAA-4552-8D64-2CB2DF6EC6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D0385C-A5A8-4F84-8FC2-B69D1B78D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DE968A-4922-4F42-B042-5F03CB336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4AFA965-5064-413E-926A-A87EF90C4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26461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510910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32011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866655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88279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668328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534073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44384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58204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5654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254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F514BF-B8B9-4772-B295-7D5F97BE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6D83555-B322-4787-99B1-0C16CBC4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6CDDD28-2749-439B-A072-7F97E1FF8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50DB404-4BAD-4C3A-A3FF-ADFFC3B6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51081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3224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4371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6466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58795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10711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10850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11436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10724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5694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5FC2B77-0732-4C9B-8D28-4FB16F85E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E3C9B5-A214-40A1-8B33-8F5CB504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2474588-352F-48AD-84F5-1C813539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3770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0583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3686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85778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23351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95278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26782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94465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7806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13071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966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CA43DF-58A6-48FA-A2C5-F14A441A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35C831D-979B-4828-8E86-82DE8F41E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0DE9EF-B21F-469C-A394-5A221B3AA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3013F8C-9CBF-4C27-89B7-E64A4D42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0A058DB-3CDE-4179-962E-EA93C314E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756EA1-FA6C-49D6-837C-9C6917305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87566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88163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27819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43083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18386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01464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45794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0558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9185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733914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4842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3B62D0-218C-4BE0-B2DF-849FA985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368C4B4-6F98-4BD8-BA86-B9F256803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0948BA6-19FE-42F1-98A7-DA7E485D1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FAF69A2-CD58-4BD4-BAB4-BC6390D6B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1F372D-6CE2-4B30-A71C-2075AB25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3B54E70-C402-4027-9ED9-91AD619BC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22100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70217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3066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4058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11805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81001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54250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053546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62006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3431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5579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BD1C93-9E8C-40C8-87B4-7F09CA52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82DA44C-5887-4736-857E-08B147ED2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04D134-F236-4A47-8552-8F232F256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6F90A-42AD-4C2E-900C-A24368ECB30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F48821-BA49-4A26-98EF-5F0E4CDEA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986C67-407C-4B84-A23A-DE0BF3C13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582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D5B505A-8687-46CB-B4E5-FC563AF79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6340F4C-CAEF-4571-9515-6B3179699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8479AE-E1AB-41DC-A6CB-35EBC8136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65434-1736-41D4-B755-F0C24ABD30CE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69CE184-F24C-4A26-B852-8F5BF0355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7B7800-76EE-4B4C-96AC-73CF82E35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13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7DC6C3F-BDCF-4E07-A157-7C3F172BC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83259-75C2-4583-8A3E-A3CFEFEFD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A73CDC-5539-4FB6-9A68-D94E655A1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7AC7C-BF35-4A42-9CEF-536B523D540A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87CEE7-8066-4BA4-98A0-548B22DDC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65B406-810E-40B4-8FBD-7CCF8D7B2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593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07EE2B3-BD58-4C68-820B-B4D9F67B8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A2D5BC-DE55-43AB-B28B-61AAA69E8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94A4DAC-37F4-4B44-8BA4-5F4174A2F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7DC1E-B2EB-42B4-B1CB-4DAF324B97E0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895B07-427B-4B75-8623-9B8740914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D47DA37-784D-4E59-895E-BF05DE9B6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81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9C7DE86-FD90-4D89-BBC6-16255EDF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B27C86F-54FC-4CD7-BCCC-FB60963D3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AC4A3A-7953-45F7-95F1-157F9FC1FC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60ED7-156A-497F-AB7E-796633CD844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B513F2-7B8F-4A34-96EE-843FA2AD24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D8C772-5C9C-4EB0-854C-24C4302C0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829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AC9EB7-0509-4A07-BD13-5CD92F79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C2C1194-7EC7-4E8B-B1DD-4EB7DDE38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9AEF7B-572A-42E8-A22E-EBCA9AE0C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20B41-8409-4F18-934E-A3C7AC308BC1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2C08AF-0749-46E0-8CD5-27F6652B68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B359D0-C9D8-426C-9F32-6A946FB01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01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21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532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12/04/2025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750050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008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11520">
          <p15:clr>
            <a:srgbClr val="F26B43"/>
          </p15:clr>
        </p15:guide>
        <p15:guide id="3" pos="160">
          <p15:clr>
            <a:srgbClr val="F26B43"/>
          </p15:clr>
        </p15:guide>
        <p15:guide id="4" pos="811">
          <p15:clr>
            <a:srgbClr val="F26B43"/>
          </p15:clr>
        </p15:guide>
        <p15:guide id="5" pos="971">
          <p15:clr>
            <a:srgbClr val="F26B43"/>
          </p15:clr>
        </p15:guide>
        <p15:guide id="6" pos="1622">
          <p15:clr>
            <a:srgbClr val="F26B43"/>
          </p15:clr>
        </p15:guide>
        <p15:guide id="7" pos="1782">
          <p15:clr>
            <a:srgbClr val="F26B43"/>
          </p15:clr>
        </p15:guide>
        <p15:guide id="8" pos="2434">
          <p15:clr>
            <a:srgbClr val="F26B43"/>
          </p15:clr>
        </p15:guide>
        <p15:guide id="9" pos="2594">
          <p15:clr>
            <a:srgbClr val="F26B43"/>
          </p15:clr>
        </p15:guide>
        <p15:guide id="10" pos="3245">
          <p15:clr>
            <a:srgbClr val="F26B43"/>
          </p15:clr>
        </p15:guide>
        <p15:guide id="11" pos="3405">
          <p15:clr>
            <a:srgbClr val="F26B43"/>
          </p15:clr>
        </p15:guide>
        <p15:guide id="12" pos="4057">
          <p15:clr>
            <a:srgbClr val="F26B43"/>
          </p15:clr>
        </p15:guide>
        <p15:guide id="13" pos="4217">
          <p15:clr>
            <a:srgbClr val="F26B43"/>
          </p15:clr>
        </p15:guide>
        <p15:guide id="14" pos="4868">
          <p15:clr>
            <a:srgbClr val="F26B43"/>
          </p15:clr>
        </p15:guide>
        <p15:guide id="15" pos="5028">
          <p15:clr>
            <a:srgbClr val="F26B43"/>
          </p15:clr>
        </p15:guide>
        <p15:guide id="16" pos="5680">
          <p15:clr>
            <a:srgbClr val="F26B43"/>
          </p15:clr>
        </p15:guide>
        <p15:guide id="17" pos="5840">
          <p15:clr>
            <a:srgbClr val="F26B43"/>
          </p15:clr>
        </p15:guide>
        <p15:guide id="18" pos="6491">
          <p15:clr>
            <a:srgbClr val="F26B43"/>
          </p15:clr>
        </p15:guide>
        <p15:guide id="19" pos="6651">
          <p15:clr>
            <a:srgbClr val="F26B43"/>
          </p15:clr>
        </p15:guide>
        <p15:guide id="20" pos="7302">
          <p15:clr>
            <a:srgbClr val="F26B43"/>
          </p15:clr>
        </p15:guide>
        <p15:guide id="21" pos="7462">
          <p15:clr>
            <a:srgbClr val="F26B43"/>
          </p15:clr>
        </p15:guide>
        <p15:guide id="22" pos="8114">
          <p15:clr>
            <a:srgbClr val="F26B43"/>
          </p15:clr>
        </p15:guide>
        <p15:guide id="23" pos="8274">
          <p15:clr>
            <a:srgbClr val="F26B43"/>
          </p15:clr>
        </p15:guide>
        <p15:guide id="24" pos="8925">
          <p15:clr>
            <a:srgbClr val="F26B43"/>
          </p15:clr>
        </p15:guide>
        <p15:guide id="25" pos="9085">
          <p15:clr>
            <a:srgbClr val="F26B43"/>
          </p15:clr>
        </p15:guide>
        <p15:guide id="26" pos="9737">
          <p15:clr>
            <a:srgbClr val="F26B43"/>
          </p15:clr>
        </p15:guide>
        <p15:guide id="27" pos="9897">
          <p15:clr>
            <a:srgbClr val="F26B43"/>
          </p15:clr>
        </p15:guide>
        <p15:guide id="28" pos="10548">
          <p15:clr>
            <a:srgbClr val="F26B43"/>
          </p15:clr>
        </p15:guide>
        <p15:guide id="29" pos="10708">
          <p15:clr>
            <a:srgbClr val="F26B43"/>
          </p15:clr>
        </p15:guide>
        <p15:guide id="30" pos="11360">
          <p15:clr>
            <a:srgbClr val="F26B43"/>
          </p15:clr>
        </p15:guide>
        <p15:guide id="31" orient="horz">
          <p15:clr>
            <a:srgbClr val="F26B43"/>
          </p15:clr>
        </p15:guide>
        <p15:guide id="32" orient="horz" pos="6480">
          <p15:clr>
            <a:srgbClr val="F26B43"/>
          </p15:clr>
        </p15:guide>
        <p15:guide id="33" orient="horz" pos="302">
          <p15:clr>
            <a:srgbClr val="F26B43"/>
          </p15:clr>
        </p15:guide>
        <p15:guide id="34" orient="horz" pos="462">
          <p15:clr>
            <a:srgbClr val="F26B43"/>
          </p15:clr>
        </p15:guide>
        <p15:guide id="35" orient="horz" pos="765">
          <p15:clr>
            <a:srgbClr val="F26B43"/>
          </p15:clr>
        </p15:guide>
        <p15:guide id="36" orient="horz" pos="925">
          <p15:clr>
            <a:srgbClr val="F26B43"/>
          </p15:clr>
        </p15:guide>
        <p15:guide id="37" orient="horz" pos="1228">
          <p15:clr>
            <a:srgbClr val="F26B43"/>
          </p15:clr>
        </p15:guide>
        <p15:guide id="38" orient="horz" pos="1388">
          <p15:clr>
            <a:srgbClr val="F26B43"/>
          </p15:clr>
        </p15:guide>
        <p15:guide id="39" orient="horz" pos="1691">
          <p15:clr>
            <a:srgbClr val="F26B43"/>
          </p15:clr>
        </p15:guide>
        <p15:guide id="40" orient="horz" pos="1851">
          <p15:clr>
            <a:srgbClr val="F26B43"/>
          </p15:clr>
        </p15:guide>
        <p15:guide id="41" orient="horz" pos="2154">
          <p15:clr>
            <a:srgbClr val="F26B43"/>
          </p15:clr>
        </p15:guide>
        <p15:guide id="42" orient="horz" pos="2314">
          <p15:clr>
            <a:srgbClr val="F26B43"/>
          </p15:clr>
        </p15:guide>
        <p15:guide id="43" orient="horz" pos="2617">
          <p15:clr>
            <a:srgbClr val="F26B43"/>
          </p15:clr>
        </p15:guide>
        <p15:guide id="44" orient="horz" pos="2777">
          <p15:clr>
            <a:srgbClr val="F26B43"/>
          </p15:clr>
        </p15:guide>
        <p15:guide id="45" orient="horz" pos="3080">
          <p15:clr>
            <a:srgbClr val="F26B43"/>
          </p15:clr>
        </p15:guide>
        <p15:guide id="46" orient="horz" pos="3240">
          <p15:clr>
            <a:srgbClr val="F26B43"/>
          </p15:clr>
        </p15:guide>
        <p15:guide id="47" orient="horz" pos="3542">
          <p15:clr>
            <a:srgbClr val="F26B43"/>
          </p15:clr>
        </p15:guide>
        <p15:guide id="48" orient="horz" pos="3702">
          <p15:clr>
            <a:srgbClr val="F26B43"/>
          </p15:clr>
        </p15:guide>
        <p15:guide id="49" orient="horz" pos="4005">
          <p15:clr>
            <a:srgbClr val="F26B43"/>
          </p15:clr>
        </p15:guide>
        <p15:guide id="50" orient="horz" pos="4165">
          <p15:clr>
            <a:srgbClr val="F26B43"/>
          </p15:clr>
        </p15:guide>
        <p15:guide id="51" orient="horz" pos="4468">
          <p15:clr>
            <a:srgbClr val="F26B43"/>
          </p15:clr>
        </p15:guide>
        <p15:guide id="52" orient="horz" pos="4628">
          <p15:clr>
            <a:srgbClr val="F26B43"/>
          </p15:clr>
        </p15:guide>
        <p15:guide id="53" orient="horz" pos="4931">
          <p15:clr>
            <a:srgbClr val="F26B43"/>
          </p15:clr>
        </p15:guide>
        <p15:guide id="54" orient="horz" pos="5091">
          <p15:clr>
            <a:srgbClr val="F26B43"/>
          </p15:clr>
        </p15:guide>
        <p15:guide id="55" orient="horz" pos="5394">
          <p15:clr>
            <a:srgbClr val="F26B43"/>
          </p15:clr>
        </p15:guide>
        <p15:guide id="56" orient="horz" pos="5554">
          <p15:clr>
            <a:srgbClr val="F26B43"/>
          </p15:clr>
        </p15:guide>
        <p15:guide id="57" orient="horz" pos="5857">
          <p15:clr>
            <a:srgbClr val="F26B43"/>
          </p15:clr>
        </p15:guide>
        <p15:guide id="58" orient="horz" pos="6017">
          <p15:clr>
            <a:srgbClr val="F26B43"/>
          </p15:clr>
        </p15:guide>
        <p15:guide id="59" orient="horz" pos="632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11B57-432B-4855-A7F3-89B13A79E45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8599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11520">
          <p15:clr>
            <a:srgbClr val="F26B43"/>
          </p15:clr>
        </p15:guide>
        <p15:guide id="3" pos="160">
          <p15:clr>
            <a:srgbClr val="F26B43"/>
          </p15:clr>
        </p15:guide>
        <p15:guide id="4" pos="811">
          <p15:clr>
            <a:srgbClr val="F26B43"/>
          </p15:clr>
        </p15:guide>
        <p15:guide id="5" pos="971">
          <p15:clr>
            <a:srgbClr val="F26B43"/>
          </p15:clr>
        </p15:guide>
        <p15:guide id="6" pos="1622">
          <p15:clr>
            <a:srgbClr val="F26B43"/>
          </p15:clr>
        </p15:guide>
        <p15:guide id="7" pos="1782">
          <p15:clr>
            <a:srgbClr val="F26B43"/>
          </p15:clr>
        </p15:guide>
        <p15:guide id="8" pos="2434">
          <p15:clr>
            <a:srgbClr val="F26B43"/>
          </p15:clr>
        </p15:guide>
        <p15:guide id="9" pos="2594">
          <p15:clr>
            <a:srgbClr val="F26B43"/>
          </p15:clr>
        </p15:guide>
        <p15:guide id="10" pos="3245">
          <p15:clr>
            <a:srgbClr val="F26B43"/>
          </p15:clr>
        </p15:guide>
        <p15:guide id="11" pos="3405">
          <p15:clr>
            <a:srgbClr val="F26B43"/>
          </p15:clr>
        </p15:guide>
        <p15:guide id="12" pos="4057">
          <p15:clr>
            <a:srgbClr val="F26B43"/>
          </p15:clr>
        </p15:guide>
        <p15:guide id="13" pos="4217">
          <p15:clr>
            <a:srgbClr val="F26B43"/>
          </p15:clr>
        </p15:guide>
        <p15:guide id="14" pos="4868">
          <p15:clr>
            <a:srgbClr val="F26B43"/>
          </p15:clr>
        </p15:guide>
        <p15:guide id="15" pos="5028">
          <p15:clr>
            <a:srgbClr val="F26B43"/>
          </p15:clr>
        </p15:guide>
        <p15:guide id="16" pos="5680">
          <p15:clr>
            <a:srgbClr val="F26B43"/>
          </p15:clr>
        </p15:guide>
        <p15:guide id="17" pos="5840">
          <p15:clr>
            <a:srgbClr val="F26B43"/>
          </p15:clr>
        </p15:guide>
        <p15:guide id="18" pos="6491">
          <p15:clr>
            <a:srgbClr val="F26B43"/>
          </p15:clr>
        </p15:guide>
        <p15:guide id="19" pos="6651">
          <p15:clr>
            <a:srgbClr val="F26B43"/>
          </p15:clr>
        </p15:guide>
        <p15:guide id="20" pos="7302">
          <p15:clr>
            <a:srgbClr val="F26B43"/>
          </p15:clr>
        </p15:guide>
        <p15:guide id="21" pos="7462">
          <p15:clr>
            <a:srgbClr val="F26B43"/>
          </p15:clr>
        </p15:guide>
        <p15:guide id="22" pos="8114">
          <p15:clr>
            <a:srgbClr val="F26B43"/>
          </p15:clr>
        </p15:guide>
        <p15:guide id="23" pos="8274">
          <p15:clr>
            <a:srgbClr val="F26B43"/>
          </p15:clr>
        </p15:guide>
        <p15:guide id="24" pos="8925">
          <p15:clr>
            <a:srgbClr val="F26B43"/>
          </p15:clr>
        </p15:guide>
        <p15:guide id="25" pos="9085">
          <p15:clr>
            <a:srgbClr val="F26B43"/>
          </p15:clr>
        </p15:guide>
        <p15:guide id="26" pos="9737">
          <p15:clr>
            <a:srgbClr val="F26B43"/>
          </p15:clr>
        </p15:guide>
        <p15:guide id="27" pos="9897">
          <p15:clr>
            <a:srgbClr val="F26B43"/>
          </p15:clr>
        </p15:guide>
        <p15:guide id="28" pos="10548">
          <p15:clr>
            <a:srgbClr val="F26B43"/>
          </p15:clr>
        </p15:guide>
        <p15:guide id="29" pos="10708">
          <p15:clr>
            <a:srgbClr val="F26B43"/>
          </p15:clr>
        </p15:guide>
        <p15:guide id="30" pos="11360">
          <p15:clr>
            <a:srgbClr val="F26B43"/>
          </p15:clr>
        </p15:guide>
        <p15:guide id="31" orient="horz">
          <p15:clr>
            <a:srgbClr val="F26B43"/>
          </p15:clr>
        </p15:guide>
        <p15:guide id="32" orient="horz" pos="6480">
          <p15:clr>
            <a:srgbClr val="F26B43"/>
          </p15:clr>
        </p15:guide>
        <p15:guide id="33" orient="horz" pos="302">
          <p15:clr>
            <a:srgbClr val="F26B43"/>
          </p15:clr>
        </p15:guide>
        <p15:guide id="34" orient="horz" pos="462">
          <p15:clr>
            <a:srgbClr val="F26B43"/>
          </p15:clr>
        </p15:guide>
        <p15:guide id="35" orient="horz" pos="765">
          <p15:clr>
            <a:srgbClr val="F26B43"/>
          </p15:clr>
        </p15:guide>
        <p15:guide id="36" orient="horz" pos="925">
          <p15:clr>
            <a:srgbClr val="F26B43"/>
          </p15:clr>
        </p15:guide>
        <p15:guide id="37" orient="horz" pos="1228">
          <p15:clr>
            <a:srgbClr val="F26B43"/>
          </p15:clr>
        </p15:guide>
        <p15:guide id="38" orient="horz" pos="1388">
          <p15:clr>
            <a:srgbClr val="F26B43"/>
          </p15:clr>
        </p15:guide>
        <p15:guide id="39" orient="horz" pos="1691">
          <p15:clr>
            <a:srgbClr val="F26B43"/>
          </p15:clr>
        </p15:guide>
        <p15:guide id="40" orient="horz" pos="1851">
          <p15:clr>
            <a:srgbClr val="F26B43"/>
          </p15:clr>
        </p15:guide>
        <p15:guide id="41" orient="horz" pos="2154">
          <p15:clr>
            <a:srgbClr val="F26B43"/>
          </p15:clr>
        </p15:guide>
        <p15:guide id="42" orient="horz" pos="2314">
          <p15:clr>
            <a:srgbClr val="F26B43"/>
          </p15:clr>
        </p15:guide>
        <p15:guide id="43" orient="horz" pos="2617">
          <p15:clr>
            <a:srgbClr val="F26B43"/>
          </p15:clr>
        </p15:guide>
        <p15:guide id="44" orient="horz" pos="2777">
          <p15:clr>
            <a:srgbClr val="F26B43"/>
          </p15:clr>
        </p15:guide>
        <p15:guide id="45" orient="horz" pos="3080">
          <p15:clr>
            <a:srgbClr val="F26B43"/>
          </p15:clr>
        </p15:guide>
        <p15:guide id="46" orient="horz" pos="3240">
          <p15:clr>
            <a:srgbClr val="F26B43"/>
          </p15:clr>
        </p15:guide>
        <p15:guide id="47" orient="horz" pos="3542">
          <p15:clr>
            <a:srgbClr val="F26B43"/>
          </p15:clr>
        </p15:guide>
        <p15:guide id="48" orient="horz" pos="3702">
          <p15:clr>
            <a:srgbClr val="F26B43"/>
          </p15:clr>
        </p15:guide>
        <p15:guide id="49" orient="horz" pos="4005">
          <p15:clr>
            <a:srgbClr val="F26B43"/>
          </p15:clr>
        </p15:guide>
        <p15:guide id="50" orient="horz" pos="4165">
          <p15:clr>
            <a:srgbClr val="F26B43"/>
          </p15:clr>
        </p15:guide>
        <p15:guide id="51" orient="horz" pos="4468">
          <p15:clr>
            <a:srgbClr val="F26B43"/>
          </p15:clr>
        </p15:guide>
        <p15:guide id="52" orient="horz" pos="4628">
          <p15:clr>
            <a:srgbClr val="F26B43"/>
          </p15:clr>
        </p15:guide>
        <p15:guide id="53" orient="horz" pos="4931">
          <p15:clr>
            <a:srgbClr val="F26B43"/>
          </p15:clr>
        </p15:guide>
        <p15:guide id="54" orient="horz" pos="5091">
          <p15:clr>
            <a:srgbClr val="F26B43"/>
          </p15:clr>
        </p15:guide>
        <p15:guide id="55" orient="horz" pos="5394">
          <p15:clr>
            <a:srgbClr val="F26B43"/>
          </p15:clr>
        </p15:guide>
        <p15:guide id="56" orient="horz" pos="5554">
          <p15:clr>
            <a:srgbClr val="F26B43"/>
          </p15:clr>
        </p15:guide>
        <p15:guide id="57" orient="horz" pos="5857">
          <p15:clr>
            <a:srgbClr val="F26B43"/>
          </p15:clr>
        </p15:guide>
        <p15:guide id="58" orient="horz" pos="6017">
          <p15:clr>
            <a:srgbClr val="F26B43"/>
          </p15:clr>
        </p15:guide>
        <p15:guide id="59" orient="horz" pos="632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C139A-06ED-4454-ACF9-02E44A06FF88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71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4DCD8-F276-491F-85B4-8A2C95DAFE9D}" type="datetimeFigureOut">
              <a:rPr lang="pt-BR" smtClean="0"/>
              <a:t>12/04/2025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282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jp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8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2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png"/><Relationship Id="rId13" Type="http://schemas.openxmlformats.org/officeDocument/2006/relationships/image" Target="../media/image264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4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png"/><Relationship Id="rId13" Type="http://schemas.openxmlformats.org/officeDocument/2006/relationships/image" Target="../media/image288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87.png"/><Relationship Id="rId17" Type="http://schemas.openxmlformats.org/officeDocument/2006/relationships/image" Target="../media/image264.png"/><Relationship Id="rId2" Type="http://schemas.openxmlformats.org/officeDocument/2006/relationships/image" Target="../media/image257.png"/><Relationship Id="rId16" Type="http://schemas.openxmlformats.org/officeDocument/2006/relationships/image" Target="../media/image2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86.png"/><Relationship Id="rId5" Type="http://schemas.openxmlformats.org/officeDocument/2006/relationships/image" Target="../media/image260.png"/><Relationship Id="rId15" Type="http://schemas.openxmlformats.org/officeDocument/2006/relationships/image" Target="../media/image290.png"/><Relationship Id="rId10" Type="http://schemas.openxmlformats.org/officeDocument/2006/relationships/image" Target="../media/image285.png"/><Relationship Id="rId4" Type="http://schemas.openxmlformats.org/officeDocument/2006/relationships/image" Target="../media/image259.png"/><Relationship Id="rId9" Type="http://schemas.openxmlformats.org/officeDocument/2006/relationships/image" Target="../media/image270.png"/><Relationship Id="rId14" Type="http://schemas.openxmlformats.org/officeDocument/2006/relationships/image" Target="../media/image289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3" Type="http://schemas.openxmlformats.org/officeDocument/2006/relationships/image" Target="../media/image292.png"/><Relationship Id="rId7" Type="http://schemas.openxmlformats.org/officeDocument/2006/relationships/image" Target="../media/image296.png"/><Relationship Id="rId2" Type="http://schemas.openxmlformats.org/officeDocument/2006/relationships/image" Target="../media/image29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5.png"/><Relationship Id="rId5" Type="http://schemas.openxmlformats.org/officeDocument/2006/relationships/image" Target="../media/image294.png"/><Relationship Id="rId4" Type="http://schemas.openxmlformats.org/officeDocument/2006/relationships/image" Target="../media/image293.png"/><Relationship Id="rId9" Type="http://schemas.openxmlformats.org/officeDocument/2006/relationships/image" Target="../media/image298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3" Type="http://schemas.openxmlformats.org/officeDocument/2006/relationships/image" Target="../media/image300.png"/><Relationship Id="rId7" Type="http://schemas.openxmlformats.org/officeDocument/2006/relationships/image" Target="../media/image304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Relationship Id="rId9" Type="http://schemas.openxmlformats.org/officeDocument/2006/relationships/image" Target="../media/image306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8.png"/><Relationship Id="rId3" Type="http://schemas.openxmlformats.org/officeDocument/2006/relationships/image" Target="../media/image300.png"/><Relationship Id="rId7" Type="http://schemas.openxmlformats.org/officeDocument/2006/relationships/image" Target="../media/image305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1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png"/><Relationship Id="rId3" Type="http://schemas.openxmlformats.org/officeDocument/2006/relationships/image" Target="../media/image302.png"/><Relationship Id="rId7" Type="http://schemas.openxmlformats.org/officeDocument/2006/relationships/image" Target="../media/image304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1.png"/><Relationship Id="rId5" Type="http://schemas.openxmlformats.org/officeDocument/2006/relationships/image" Target="../media/image305.png"/><Relationship Id="rId4" Type="http://schemas.openxmlformats.org/officeDocument/2006/relationships/image" Target="../media/image307.png"/><Relationship Id="rId9" Type="http://schemas.openxmlformats.org/officeDocument/2006/relationships/image" Target="../media/image306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image" Target="../media/image300.png"/><Relationship Id="rId7" Type="http://schemas.openxmlformats.org/officeDocument/2006/relationships/image" Target="../media/image305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3" Type="http://schemas.openxmlformats.org/officeDocument/2006/relationships/image" Target="../media/image300.png"/><Relationship Id="rId7" Type="http://schemas.openxmlformats.org/officeDocument/2006/relationships/image" Target="../media/image301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3" Type="http://schemas.openxmlformats.org/officeDocument/2006/relationships/image" Target="../media/image300.png"/><Relationship Id="rId7" Type="http://schemas.openxmlformats.org/officeDocument/2006/relationships/image" Target="../media/image301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3.png"/><Relationship Id="rId7" Type="http://schemas.openxmlformats.org/officeDocument/2006/relationships/image" Target="../media/image116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8.png"/><Relationship Id="rId7" Type="http://schemas.openxmlformats.org/officeDocument/2006/relationships/image" Target="../media/image116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png"/><Relationship Id="rId18" Type="http://schemas.openxmlformats.org/officeDocument/2006/relationships/image" Target="../media/image52.svg"/><Relationship Id="rId3" Type="http://schemas.openxmlformats.org/officeDocument/2006/relationships/image" Target="../media/image37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17" Type="http://schemas.openxmlformats.org/officeDocument/2006/relationships/image" Target="../media/image51.png"/><Relationship Id="rId25" Type="http://schemas.openxmlformats.org/officeDocument/2006/relationships/image" Target="../media/image59.svg"/><Relationship Id="rId2" Type="http://schemas.openxmlformats.org/officeDocument/2006/relationships/image" Target="../media/image36.png"/><Relationship Id="rId16" Type="http://schemas.openxmlformats.org/officeDocument/2006/relationships/image" Target="../media/image50.svg"/><Relationship Id="rId20" Type="http://schemas.openxmlformats.org/officeDocument/2006/relationships/image" Target="../media/image5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24" Type="http://schemas.openxmlformats.org/officeDocument/2006/relationships/image" Target="../media/image58.sv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svg"/><Relationship Id="rId19" Type="http://schemas.openxmlformats.org/officeDocument/2006/relationships/image" Target="../media/image53.png"/><Relationship Id="rId4" Type="http://schemas.openxmlformats.org/officeDocument/2006/relationships/image" Target="../media/image38.svg"/><Relationship Id="rId9" Type="http://schemas.openxmlformats.org/officeDocument/2006/relationships/image" Target="../media/image43.png"/><Relationship Id="rId14" Type="http://schemas.openxmlformats.org/officeDocument/2006/relationships/image" Target="../media/image48.svg"/><Relationship Id="rId22" Type="http://schemas.openxmlformats.org/officeDocument/2006/relationships/image" Target="../media/image56.sv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3.png"/><Relationship Id="rId7" Type="http://schemas.openxmlformats.org/officeDocument/2006/relationships/image" Target="../media/image11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4.wdp"/><Relationship Id="rId5" Type="http://schemas.openxmlformats.org/officeDocument/2006/relationships/image" Target="../media/image120.png"/><Relationship Id="rId4" Type="http://schemas.openxmlformats.org/officeDocument/2006/relationships/image" Target="../media/image118.png"/><Relationship Id="rId9" Type="http://schemas.openxmlformats.org/officeDocument/2006/relationships/image" Target="../media/image11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5.wdp"/><Relationship Id="rId7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4.png"/><Relationship Id="rId11" Type="http://schemas.openxmlformats.org/officeDocument/2006/relationships/image" Target="../media/image116.png"/><Relationship Id="rId5" Type="http://schemas.openxmlformats.org/officeDocument/2006/relationships/image" Target="../media/image118.png"/><Relationship Id="rId10" Type="http://schemas.microsoft.com/office/2007/relationships/hdphoto" Target="../media/hdphoto1.wdp"/><Relationship Id="rId4" Type="http://schemas.openxmlformats.org/officeDocument/2006/relationships/image" Target="../media/image113.png"/><Relationship Id="rId9" Type="http://schemas.openxmlformats.org/officeDocument/2006/relationships/image" Target="../media/image11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34.svg"/><Relationship Id="rId3" Type="http://schemas.microsoft.com/office/2007/relationships/hdphoto" Target="../media/hdphoto8.wdp"/><Relationship Id="rId7" Type="http://schemas.openxmlformats.org/officeDocument/2006/relationships/image" Target="../media/image128.svg"/><Relationship Id="rId12" Type="http://schemas.openxmlformats.org/officeDocument/2006/relationships/image" Target="../media/image133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32.svg"/><Relationship Id="rId5" Type="http://schemas.openxmlformats.org/officeDocument/2006/relationships/image" Target="../media/image126.svg"/><Relationship Id="rId15" Type="http://schemas.openxmlformats.org/officeDocument/2006/relationships/image" Target="../media/image136.sv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30.svg"/><Relationship Id="rId14" Type="http://schemas.openxmlformats.org/officeDocument/2006/relationships/image" Target="../media/image1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42.svg"/><Relationship Id="rId3" Type="http://schemas.microsoft.com/office/2007/relationships/hdphoto" Target="../media/hdphoto8.wdp"/><Relationship Id="rId7" Type="http://schemas.openxmlformats.org/officeDocument/2006/relationships/image" Target="../media/image139.svg"/><Relationship Id="rId12" Type="http://schemas.openxmlformats.org/officeDocument/2006/relationships/image" Target="../media/image133.png"/><Relationship Id="rId2" Type="http://schemas.openxmlformats.org/officeDocument/2006/relationships/image" Target="../media/image137.png"/><Relationship Id="rId16" Type="http://schemas.openxmlformats.org/officeDocument/2006/relationships/image" Target="../media/image144.sv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41.svg"/><Relationship Id="rId5" Type="http://schemas.openxmlformats.org/officeDocument/2006/relationships/image" Target="../media/image138.svg"/><Relationship Id="rId15" Type="http://schemas.openxmlformats.org/officeDocument/2006/relationships/image" Target="../media/image135.pn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40.svg"/><Relationship Id="rId14" Type="http://schemas.openxmlformats.org/officeDocument/2006/relationships/image" Target="../media/image1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42.svg"/><Relationship Id="rId3" Type="http://schemas.microsoft.com/office/2007/relationships/hdphoto" Target="../media/hdphoto8.wdp"/><Relationship Id="rId7" Type="http://schemas.openxmlformats.org/officeDocument/2006/relationships/image" Target="../media/image139.svg"/><Relationship Id="rId12" Type="http://schemas.openxmlformats.org/officeDocument/2006/relationships/image" Target="../media/image133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41.svg"/><Relationship Id="rId5" Type="http://schemas.openxmlformats.org/officeDocument/2006/relationships/image" Target="../media/image138.svg"/><Relationship Id="rId15" Type="http://schemas.openxmlformats.org/officeDocument/2006/relationships/image" Target="../media/image144.sv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40.svg"/><Relationship Id="rId14" Type="http://schemas.openxmlformats.org/officeDocument/2006/relationships/image" Target="../media/image135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146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6.svg"/><Relationship Id="rId18" Type="http://schemas.openxmlformats.org/officeDocument/2006/relationships/image" Target="../media/image71.png"/><Relationship Id="rId3" Type="http://schemas.openxmlformats.org/officeDocument/2006/relationships/image" Target="../media/image60.svg"/><Relationship Id="rId21" Type="http://schemas.openxmlformats.org/officeDocument/2006/relationships/image" Target="../media/image74.svg"/><Relationship Id="rId7" Type="http://schemas.openxmlformats.org/officeDocument/2006/relationships/image" Target="../media/image62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" Type="http://schemas.openxmlformats.org/officeDocument/2006/relationships/image" Target="../media/image47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64.svg"/><Relationship Id="rId5" Type="http://schemas.openxmlformats.org/officeDocument/2006/relationships/image" Target="../media/image61.svg"/><Relationship Id="rId15" Type="http://schemas.openxmlformats.org/officeDocument/2006/relationships/image" Target="../media/image68.svg"/><Relationship Id="rId10" Type="http://schemas.openxmlformats.org/officeDocument/2006/relationships/image" Target="../media/image55.png"/><Relationship Id="rId19" Type="http://schemas.openxmlformats.org/officeDocument/2006/relationships/image" Target="../media/image72.svg"/><Relationship Id="rId4" Type="http://schemas.openxmlformats.org/officeDocument/2006/relationships/image" Target="../media/image49.png"/><Relationship Id="rId9" Type="http://schemas.openxmlformats.org/officeDocument/2006/relationships/image" Target="../media/image63.svg"/><Relationship Id="rId14" Type="http://schemas.openxmlformats.org/officeDocument/2006/relationships/image" Target="../media/image6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18" Type="http://schemas.openxmlformats.org/officeDocument/2006/relationships/image" Target="../media/image81.svg"/><Relationship Id="rId26" Type="http://schemas.openxmlformats.org/officeDocument/2006/relationships/image" Target="../media/image89.svg"/><Relationship Id="rId3" Type="http://schemas.openxmlformats.org/officeDocument/2006/relationships/image" Target="../media/image75.png"/><Relationship Id="rId21" Type="http://schemas.openxmlformats.org/officeDocument/2006/relationships/image" Target="../media/image84.png"/><Relationship Id="rId34" Type="http://schemas.openxmlformats.org/officeDocument/2006/relationships/image" Target="../media/image97.svg"/><Relationship Id="rId7" Type="http://schemas.openxmlformats.org/officeDocument/2006/relationships/image" Target="../media/image26.png"/><Relationship Id="rId12" Type="http://schemas.openxmlformats.org/officeDocument/2006/relationships/image" Target="../media/image23.sv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2" Type="http://schemas.openxmlformats.org/officeDocument/2006/relationships/image" Target="../media/image1.jpg"/><Relationship Id="rId16" Type="http://schemas.openxmlformats.org/officeDocument/2006/relationships/image" Target="../media/image79.svg"/><Relationship Id="rId20" Type="http://schemas.openxmlformats.org/officeDocument/2006/relationships/image" Target="../media/image83.svg"/><Relationship Id="rId29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11" Type="http://schemas.openxmlformats.org/officeDocument/2006/relationships/image" Target="../media/image22.png"/><Relationship Id="rId24" Type="http://schemas.openxmlformats.org/officeDocument/2006/relationships/image" Target="../media/image87.svg"/><Relationship Id="rId32" Type="http://schemas.openxmlformats.org/officeDocument/2006/relationships/image" Target="../media/image95.svg"/><Relationship Id="rId5" Type="http://schemas.openxmlformats.org/officeDocument/2006/relationships/image" Target="../media/image20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svg"/><Relationship Id="rId10" Type="http://schemas.openxmlformats.org/officeDocument/2006/relationships/image" Target="../media/image25.svg"/><Relationship Id="rId19" Type="http://schemas.openxmlformats.org/officeDocument/2006/relationships/image" Target="../media/image82.png"/><Relationship Id="rId31" Type="http://schemas.openxmlformats.org/officeDocument/2006/relationships/image" Target="../media/image94.png"/><Relationship Id="rId4" Type="http://schemas.openxmlformats.org/officeDocument/2006/relationships/image" Target="../media/image76.svg"/><Relationship Id="rId9" Type="http://schemas.openxmlformats.org/officeDocument/2006/relationships/image" Target="../media/image24.png"/><Relationship Id="rId14" Type="http://schemas.openxmlformats.org/officeDocument/2006/relationships/image" Target="../media/image77.svg"/><Relationship Id="rId22" Type="http://schemas.openxmlformats.org/officeDocument/2006/relationships/image" Target="../media/image85.svg"/><Relationship Id="rId27" Type="http://schemas.openxmlformats.org/officeDocument/2006/relationships/image" Target="../media/image90.png"/><Relationship Id="rId30" Type="http://schemas.openxmlformats.org/officeDocument/2006/relationships/image" Target="../media/image93.svg"/><Relationship Id="rId8" Type="http://schemas.openxmlformats.org/officeDocument/2006/relationships/image" Target="../media/image27.sv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sv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8.svg"/><Relationship Id="rId5" Type="http://schemas.openxmlformats.org/officeDocument/2006/relationships/image" Target="../media/image157.png"/><Relationship Id="rId4" Type="http://schemas.openxmlformats.org/officeDocument/2006/relationships/image" Target="../media/image15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7.svg"/><Relationship Id="rId3" Type="http://schemas.openxmlformats.org/officeDocument/2006/relationships/image" Target="../media/image99.svg"/><Relationship Id="rId7" Type="http://schemas.openxmlformats.org/officeDocument/2006/relationships/image" Target="../media/image103.svg"/><Relationship Id="rId12" Type="http://schemas.openxmlformats.org/officeDocument/2006/relationships/image" Target="../media/image10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76.svg"/><Relationship Id="rId5" Type="http://schemas.openxmlformats.org/officeDocument/2006/relationships/image" Target="../media/image101.svg"/><Relationship Id="rId15" Type="http://schemas.openxmlformats.org/officeDocument/2006/relationships/image" Target="../media/image35.svg"/><Relationship Id="rId10" Type="http://schemas.openxmlformats.org/officeDocument/2006/relationships/image" Target="../media/image75.png"/><Relationship Id="rId4" Type="http://schemas.openxmlformats.org/officeDocument/2006/relationships/image" Target="../media/image100.png"/><Relationship Id="rId9" Type="http://schemas.openxmlformats.org/officeDocument/2006/relationships/image" Target="../media/image105.svg"/><Relationship Id="rId14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svg"/><Relationship Id="rId7" Type="http://schemas.openxmlformats.org/officeDocument/2006/relationships/image" Target="../media/image165.sv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4.png"/><Relationship Id="rId5" Type="http://schemas.openxmlformats.org/officeDocument/2006/relationships/image" Target="../media/image163.svg"/><Relationship Id="rId4" Type="http://schemas.openxmlformats.org/officeDocument/2006/relationships/image" Target="../media/image1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7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7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microsoft.com/office/2007/relationships/hdphoto" Target="../media/hdphoto11.wdp"/><Relationship Id="rId7" Type="http://schemas.openxmlformats.org/officeDocument/2006/relationships/image" Target="../media/image176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9.svg"/><Relationship Id="rId7" Type="http://schemas.openxmlformats.org/officeDocument/2006/relationships/image" Target="../media/image183.sv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82.png"/><Relationship Id="rId11" Type="http://schemas.openxmlformats.org/officeDocument/2006/relationships/image" Target="../media/image187.svg"/><Relationship Id="rId5" Type="http://schemas.openxmlformats.org/officeDocument/2006/relationships/image" Target="../media/image181.sv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sv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79.svg"/><Relationship Id="rId7" Type="http://schemas.openxmlformats.org/officeDocument/2006/relationships/image" Target="../media/image187.sv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86.png"/><Relationship Id="rId11" Type="http://schemas.openxmlformats.org/officeDocument/2006/relationships/image" Target="../media/image191.svg"/><Relationship Id="rId5" Type="http://schemas.openxmlformats.org/officeDocument/2006/relationships/image" Target="../media/image181.svg"/><Relationship Id="rId10" Type="http://schemas.openxmlformats.org/officeDocument/2006/relationships/image" Target="../media/image190.png"/><Relationship Id="rId4" Type="http://schemas.openxmlformats.org/officeDocument/2006/relationships/image" Target="../media/image180.png"/><Relationship Id="rId9" Type="http://schemas.openxmlformats.org/officeDocument/2006/relationships/image" Target="../media/image189.sv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193.svg"/><Relationship Id="rId7" Type="http://schemas.openxmlformats.org/officeDocument/2006/relationships/image" Target="../media/image197.sv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196.png"/><Relationship Id="rId11" Type="http://schemas.openxmlformats.org/officeDocument/2006/relationships/image" Target="../media/image201.svg"/><Relationship Id="rId5" Type="http://schemas.openxmlformats.org/officeDocument/2006/relationships/image" Target="../media/image195.svg"/><Relationship Id="rId10" Type="http://schemas.openxmlformats.org/officeDocument/2006/relationships/image" Target="../media/image200.png"/><Relationship Id="rId4" Type="http://schemas.openxmlformats.org/officeDocument/2006/relationships/image" Target="../media/image194.png"/><Relationship Id="rId9" Type="http://schemas.openxmlformats.org/officeDocument/2006/relationships/image" Target="../media/image199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3.svg"/><Relationship Id="rId7" Type="http://schemas.openxmlformats.org/officeDocument/2006/relationships/image" Target="../media/image201.sv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00.png"/><Relationship Id="rId11" Type="http://schemas.openxmlformats.org/officeDocument/2006/relationships/image" Target="../media/image205.svg"/><Relationship Id="rId5" Type="http://schemas.openxmlformats.org/officeDocument/2006/relationships/image" Target="../media/image195.svg"/><Relationship Id="rId10" Type="http://schemas.openxmlformats.org/officeDocument/2006/relationships/image" Target="../media/image204.png"/><Relationship Id="rId4" Type="http://schemas.openxmlformats.org/officeDocument/2006/relationships/image" Target="../media/image194.png"/><Relationship Id="rId9" Type="http://schemas.openxmlformats.org/officeDocument/2006/relationships/image" Target="../media/image203.sv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svg"/><Relationship Id="rId3" Type="http://schemas.openxmlformats.org/officeDocument/2006/relationships/image" Target="../media/image176.png"/><Relationship Id="rId7" Type="http://schemas.openxmlformats.org/officeDocument/2006/relationships/image" Target="../media/image208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07.svg"/><Relationship Id="rId5" Type="http://schemas.openxmlformats.org/officeDocument/2006/relationships/image" Target="../media/image206.png"/><Relationship Id="rId4" Type="http://schemas.openxmlformats.org/officeDocument/2006/relationships/image" Target="../media/image173.png"/><Relationship Id="rId9" Type="http://schemas.openxmlformats.org/officeDocument/2006/relationships/image" Target="../media/image210.sv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hemeOverride" Target="../theme/themeOverride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212.png"/><Relationship Id="rId7" Type="http://schemas.openxmlformats.org/officeDocument/2006/relationships/image" Target="../media/image2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62.svg"/><Relationship Id="rId5" Type="http://schemas.openxmlformats.org/officeDocument/2006/relationships/image" Target="../media/image213.png"/><Relationship Id="rId10" Type="http://schemas.microsoft.com/office/2007/relationships/hdphoto" Target="../media/hdphoto12.wdp"/><Relationship Id="rId4" Type="http://schemas.openxmlformats.org/officeDocument/2006/relationships/image" Target="../media/image61.svg"/><Relationship Id="rId9" Type="http://schemas.openxmlformats.org/officeDocument/2006/relationships/image" Target="../media/image2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svg"/><Relationship Id="rId7" Type="http://schemas.openxmlformats.org/officeDocument/2006/relationships/image" Target="../media/image221.sv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20.png"/><Relationship Id="rId5" Type="http://schemas.openxmlformats.org/officeDocument/2006/relationships/image" Target="../media/image219.svg"/><Relationship Id="rId4" Type="http://schemas.openxmlformats.org/officeDocument/2006/relationships/image" Target="../media/image21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90.xml"/></Relationships>
</file>

<file path=ppt/slides/_rels/slide8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9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2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27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228.png"/><Relationship Id="rId7" Type="http://schemas.openxmlformats.org/officeDocument/2006/relationships/image" Target="../media/image52.sv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0" Type="http://schemas.openxmlformats.org/officeDocument/2006/relationships/image" Target="../media/image230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54.svg"/><Relationship Id="rId4" Type="http://schemas.openxmlformats.org/officeDocument/2006/relationships/image" Target="../media/image229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3" Type="http://schemas.openxmlformats.org/officeDocument/2006/relationships/image" Target="../media/image233.png"/><Relationship Id="rId7" Type="http://schemas.openxmlformats.org/officeDocument/2006/relationships/image" Target="../media/image237.sv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38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sv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40.png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42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image" Target="../media/image244.png"/><Relationship Id="rId7" Type="http://schemas.openxmlformats.org/officeDocument/2006/relationships/image" Target="../media/image246.png"/><Relationship Id="rId2" Type="http://schemas.openxmlformats.org/officeDocument/2006/relationships/image" Target="../media/image24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45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248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13" Type="http://schemas.openxmlformats.org/officeDocument/2006/relationships/image" Target="../media/image260.png"/><Relationship Id="rId3" Type="http://schemas.openxmlformats.org/officeDocument/2006/relationships/image" Target="../media/image250.png"/><Relationship Id="rId7" Type="http://schemas.openxmlformats.org/officeDocument/2006/relationships/image" Target="../media/image254.png"/><Relationship Id="rId12" Type="http://schemas.openxmlformats.org/officeDocument/2006/relationships/image" Target="../media/image259.png"/><Relationship Id="rId17" Type="http://schemas.openxmlformats.org/officeDocument/2006/relationships/image" Target="../media/image264.png"/><Relationship Id="rId2" Type="http://schemas.openxmlformats.org/officeDocument/2006/relationships/image" Target="../media/image249.png"/><Relationship Id="rId16" Type="http://schemas.openxmlformats.org/officeDocument/2006/relationships/image" Target="../media/image2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3.png"/><Relationship Id="rId11" Type="http://schemas.openxmlformats.org/officeDocument/2006/relationships/image" Target="../media/image258.png"/><Relationship Id="rId5" Type="http://schemas.openxmlformats.org/officeDocument/2006/relationships/image" Target="../media/image252.png"/><Relationship Id="rId15" Type="http://schemas.openxmlformats.org/officeDocument/2006/relationships/image" Target="../media/image262.png"/><Relationship Id="rId10" Type="http://schemas.openxmlformats.org/officeDocument/2006/relationships/image" Target="../media/image257.png"/><Relationship Id="rId4" Type="http://schemas.openxmlformats.org/officeDocument/2006/relationships/image" Target="../media/image251.png"/><Relationship Id="rId9" Type="http://schemas.openxmlformats.org/officeDocument/2006/relationships/image" Target="../media/image256.png"/><Relationship Id="rId14" Type="http://schemas.openxmlformats.org/officeDocument/2006/relationships/image" Target="../media/image261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266.png"/><Relationship Id="rId7" Type="http://schemas.openxmlformats.org/officeDocument/2006/relationships/image" Target="../media/image269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7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Relationship Id="rId9" Type="http://schemas.openxmlformats.org/officeDocument/2006/relationships/image" Target="../media/image271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png"/><Relationship Id="rId3" Type="http://schemas.openxmlformats.org/officeDocument/2006/relationships/image" Target="../media/image273.png"/><Relationship Id="rId7" Type="http://schemas.openxmlformats.org/officeDocument/2006/relationships/image" Target="../media/image277.png"/><Relationship Id="rId12" Type="http://schemas.openxmlformats.org/officeDocument/2006/relationships/image" Target="../media/image271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6.png"/><Relationship Id="rId11" Type="http://schemas.openxmlformats.org/officeDocument/2006/relationships/image" Target="../media/image269.png"/><Relationship Id="rId5" Type="http://schemas.openxmlformats.org/officeDocument/2006/relationships/image" Target="../media/image275.png"/><Relationship Id="rId10" Type="http://schemas.openxmlformats.org/officeDocument/2006/relationships/image" Target="../media/image270.png"/><Relationship Id="rId4" Type="http://schemas.openxmlformats.org/officeDocument/2006/relationships/image" Target="../media/image274.png"/><Relationship Id="rId9" Type="http://schemas.openxmlformats.org/officeDocument/2006/relationships/image" Target="../media/image279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>
            <a:extLst>
              <a:ext uri="{FF2B5EF4-FFF2-40B4-BE49-F238E27FC236}">
                <a16:creationId xmlns:a16="http://schemas.microsoft.com/office/drawing/2014/main" id="{4C811C41-F3B8-4DAF-AE62-1B510C829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BAF4B6C0-23C3-4178-8750-9A089374D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6575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E39836CE-6E8A-431B-B15A-25E004FDC3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7599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FD1006DB-C974-4A6F-8BC2-827422BDD9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62087" y="797894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3" name="Gráfico 62">
            <a:extLst>
              <a:ext uri="{FF2B5EF4-FFF2-40B4-BE49-F238E27FC236}">
                <a16:creationId xmlns:a16="http://schemas.microsoft.com/office/drawing/2014/main" id="{FFC44E9B-151C-4BF9-B5B0-872B71163B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31063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4" name="Gráfico 63">
            <a:extLst>
              <a:ext uri="{FF2B5EF4-FFF2-40B4-BE49-F238E27FC236}">
                <a16:creationId xmlns:a16="http://schemas.microsoft.com/office/drawing/2014/main" id="{E0F34CAB-32B3-4C08-A8FE-6CA2D5295F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915551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52D5FEFD-C7D1-4653-B148-E6236CA0AD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7599" y="797143"/>
            <a:ext cx="760434" cy="101391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BF53962-D6B8-437A-84B5-5B7FDBB071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39555" y="795602"/>
            <a:ext cx="760434" cy="1013912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4AD37F02-6951-4817-8F50-DA7221E7312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7599" y="4561705"/>
            <a:ext cx="2141889" cy="2154563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C657A82D-DE2D-4679-8BF8-59F3985A261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062087" y="4560152"/>
            <a:ext cx="4426377" cy="2156115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92428FC1-23C8-4142-AA7A-D5329919A05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500882" y="1079099"/>
            <a:ext cx="45000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9FEFE9DA-E9D0-41CC-A11E-12D4FAEE974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319028" y="1079099"/>
            <a:ext cx="241699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4" name="Gráfico 43">
            <a:extLst>
              <a:ext uri="{FF2B5EF4-FFF2-40B4-BE49-F238E27FC236}">
                <a16:creationId xmlns:a16="http://schemas.microsoft.com/office/drawing/2014/main" id="{1383C309-94B7-4482-9DCA-38F1A62CDBD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842233" y="1079099"/>
            <a:ext cx="355078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1010C64D-9B99-4497-A4E5-6845D436FDF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44681" y="1079099"/>
            <a:ext cx="42627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814687A9-6AF8-4A85-BD98-92AA24A5C5E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084979" y="1079099"/>
            <a:ext cx="45000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33" name="Gráfico 8">
            <a:extLst>
              <a:ext uri="{FF2B5EF4-FFF2-40B4-BE49-F238E27FC236}">
                <a16:creationId xmlns:a16="http://schemas.microsoft.com/office/drawing/2014/main" id="{21F51A74-62EA-4BAB-A0F5-4012E9F2554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346575" y="795602"/>
            <a:ext cx="760434" cy="1013912"/>
          </a:xfrm>
          <a:prstGeom prst="rect">
            <a:avLst/>
          </a:prstGeom>
        </p:spPr>
      </p:pic>
      <p:pic>
        <p:nvPicPr>
          <p:cNvPr id="34" name="Gráfico 9">
            <a:extLst>
              <a:ext uri="{FF2B5EF4-FFF2-40B4-BE49-F238E27FC236}">
                <a16:creationId xmlns:a16="http://schemas.microsoft.com/office/drawing/2014/main" id="{652DBF79-79A6-4172-AB63-554B07ECA56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3059660" y="795602"/>
            <a:ext cx="760434" cy="1013912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53432A41-E557-46DA-8AAC-4065365CF9C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911531" y="795602"/>
            <a:ext cx="768926" cy="1013912"/>
          </a:xfrm>
          <a:prstGeom prst="rect">
            <a:avLst/>
          </a:prstGeom>
        </p:spPr>
      </p:pic>
      <p:sp>
        <p:nvSpPr>
          <p:cNvPr id="37" name="Forma Livre: Forma 36">
            <a:extLst>
              <a:ext uri="{FF2B5EF4-FFF2-40B4-BE49-F238E27FC236}">
                <a16:creationId xmlns:a16="http://schemas.microsoft.com/office/drawing/2014/main" id="{1D1E126F-6746-408F-A809-D819147B4D87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25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2665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17D000F-D738-4AE4-8096-9719F8AFB103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F2D8D05-2D6A-4528-8C4A-AF56A7BFCBDA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77B69852-6987-4E96-B847-6070C5F92F70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9791699" y="852488"/>
            <a:ext cx="2200269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42104"/>
            <a:ext cx="3800469" cy="1822366"/>
          </a:xfrm>
          <a:prstGeom prst="roundRect">
            <a:avLst>
              <a:gd name="adj" fmla="val 5286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334F63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72744453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F8F0D466-5F85-4397-8171-A0734B190653}"/>
              </a:ext>
            </a:extLst>
          </p:cNvPr>
          <p:cNvSpPr/>
          <p:nvPr/>
        </p:nvSpPr>
        <p:spPr>
          <a:xfrm>
            <a:off x="66095" y="1019704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DDB3F020-1571-424E-BE13-011EB7E3DC57}"/>
              </a:ext>
            </a:extLst>
          </p:cNvPr>
          <p:cNvSpPr/>
          <p:nvPr/>
        </p:nvSpPr>
        <p:spPr>
          <a:xfrm>
            <a:off x="66095" y="1019703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82290D4A-96EA-436D-8A18-CEE52B0FD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1187541"/>
            <a:ext cx="1106578" cy="247136"/>
          </a:xfrm>
          <a:prstGeom prst="rect">
            <a:avLst/>
          </a:prstGeom>
        </p:spPr>
      </p:pic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C5E65371-398A-40C3-B7A9-47C37260DEF0}"/>
              </a:ext>
            </a:extLst>
          </p:cNvPr>
          <p:cNvSpPr/>
          <p:nvPr/>
        </p:nvSpPr>
        <p:spPr>
          <a:xfrm>
            <a:off x="6102851" y="1024468"/>
            <a:ext cx="3008557" cy="180561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9DAF600D-219E-405B-9AFD-6132A3EE6600}"/>
              </a:ext>
            </a:extLst>
          </p:cNvPr>
          <p:cNvSpPr/>
          <p:nvPr/>
        </p:nvSpPr>
        <p:spPr>
          <a:xfrm>
            <a:off x="6102851" y="1019702"/>
            <a:ext cx="3011299" cy="131071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91AF1F11-D600-43C0-B719-0A4EB19C6D78}"/>
              </a:ext>
            </a:extLst>
          </p:cNvPr>
          <p:cNvSpPr/>
          <p:nvPr/>
        </p:nvSpPr>
        <p:spPr>
          <a:xfrm>
            <a:off x="9231333" y="1024468"/>
            <a:ext cx="2844913" cy="180561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BBB4A64E-4B3C-4591-BD12-C3F7330C28B1}"/>
              </a:ext>
            </a:extLst>
          </p:cNvPr>
          <p:cNvSpPr/>
          <p:nvPr/>
        </p:nvSpPr>
        <p:spPr>
          <a:xfrm>
            <a:off x="9231482" y="1019702"/>
            <a:ext cx="2847506" cy="131071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EA84683A-C9CA-4332-870B-8387321A008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081" y="1204793"/>
            <a:ext cx="384103" cy="376421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A8CD3A7E-01FD-4270-8B8F-5B457DAECF5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948" y="1204793"/>
            <a:ext cx="443918" cy="402183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72B84D8F-200A-4177-BFF1-7585D1C9C3F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B602996A-44F7-4518-81DA-04905CCAE79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1E07B3D9-6CC6-4003-B1DF-BE8CAD05C3E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5629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79" y="5765938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065707" y="1089306"/>
            <a:ext cx="3036546" cy="1763767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B83DEAF9-C93F-4C10-85CA-AEB98B2800F0}"/>
              </a:ext>
            </a:extLst>
          </p:cNvPr>
          <p:cNvSpPr/>
          <p:nvPr/>
        </p:nvSpPr>
        <p:spPr>
          <a:xfrm>
            <a:off x="6065707" y="1089306"/>
            <a:ext cx="3036546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: Cantos Arredondados 72">
            <a:extLst>
              <a:ext uri="{FF2B5EF4-FFF2-40B4-BE49-F238E27FC236}">
                <a16:creationId xmlns:a16="http://schemas.microsoft.com/office/drawing/2014/main" id="{8021DAC0-C186-4025-A015-E8A5C12BC26A}"/>
              </a:ext>
            </a:extLst>
          </p:cNvPr>
          <p:cNvSpPr/>
          <p:nvPr/>
        </p:nvSpPr>
        <p:spPr>
          <a:xfrm>
            <a:off x="66095" y="1685811"/>
            <a:ext cx="5916831" cy="116726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03350" y="1089306"/>
            <a:ext cx="4587981" cy="456246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09C13FC6-DD47-41CC-B4F1-2A9E2FF5E991}"/>
              </a:ext>
            </a:extLst>
          </p:cNvPr>
          <p:cNvSpPr/>
          <p:nvPr/>
        </p:nvSpPr>
        <p:spPr>
          <a:xfrm>
            <a:off x="66095" y="1613946"/>
            <a:ext cx="5916831" cy="99444"/>
          </a:xfrm>
          <a:custGeom>
            <a:avLst/>
            <a:gdLst>
              <a:gd name="connsiteX0" fmla="*/ 69454 w 4426347"/>
              <a:gd name="connsiteY0" fmla="*/ 0 h 76232"/>
              <a:gd name="connsiteX1" fmla="*/ 4356893 w 4426347"/>
              <a:gd name="connsiteY1" fmla="*/ 0 h 76232"/>
              <a:gd name="connsiteX2" fmla="*/ 4426347 w 4426347"/>
              <a:gd name="connsiteY2" fmla="*/ 69454 h 76232"/>
              <a:gd name="connsiteX3" fmla="*/ 4426347 w 4426347"/>
              <a:gd name="connsiteY3" fmla="*/ 76232 h 76232"/>
              <a:gd name="connsiteX4" fmla="*/ 0 w 4426347"/>
              <a:gd name="connsiteY4" fmla="*/ 76232 h 76232"/>
              <a:gd name="connsiteX5" fmla="*/ 0 w 4426347"/>
              <a:gd name="connsiteY5" fmla="*/ 69454 h 76232"/>
              <a:gd name="connsiteX6" fmla="*/ 69454 w 4426347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6347" h="76232">
                <a:moveTo>
                  <a:pt x="69454" y="0"/>
                </a:moveTo>
                <a:lnTo>
                  <a:pt x="4356893" y="0"/>
                </a:lnTo>
                <a:cubicBezTo>
                  <a:pt x="4395251" y="0"/>
                  <a:pt x="4426347" y="31096"/>
                  <a:pt x="4426347" y="69454"/>
                </a:cubicBezTo>
                <a:lnTo>
                  <a:pt x="4426347" y="76232"/>
                </a:lnTo>
                <a:lnTo>
                  <a:pt x="0" y="76232"/>
                </a:lnTo>
                <a:lnTo>
                  <a:pt x="0" y="69454"/>
                </a:lnTo>
                <a:cubicBezTo>
                  <a:pt x="0" y="31096"/>
                  <a:pt x="31096" y="0"/>
                  <a:pt x="69454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9F654050-7605-4AAF-88B7-9724B403E865}"/>
              </a:ext>
            </a:extLst>
          </p:cNvPr>
          <p:cNvSpPr/>
          <p:nvPr/>
        </p:nvSpPr>
        <p:spPr>
          <a:xfrm>
            <a:off x="9192987" y="1089306"/>
            <a:ext cx="2916230" cy="1763767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B91024E5-236B-447C-AE12-3641DB1BAF3F}"/>
              </a:ext>
            </a:extLst>
          </p:cNvPr>
          <p:cNvSpPr/>
          <p:nvPr/>
        </p:nvSpPr>
        <p:spPr>
          <a:xfrm>
            <a:off x="9192986" y="1089306"/>
            <a:ext cx="2916230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F53B4866-6D26-4ADE-AC6E-5D486B4A0FA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483" y="1268632"/>
            <a:ext cx="381147" cy="34531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58474A9C-44FA-4D2A-AE09-9D78DA19761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553" y="1268631"/>
            <a:ext cx="424003" cy="3010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C460E3D9-168B-427E-859A-D1E28B61150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425107D9-7C1B-47F1-BB93-8D5E4C8E44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F382B9E-985C-45B4-A000-6F7FA3F08E6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D43CC3EE-80EF-42E5-B543-560A736317FA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5" y="1138101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1953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5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102851" y="1069576"/>
            <a:ext cx="4184149" cy="1760503"/>
          </a:xfrm>
          <a:prstGeom prst="roundRect">
            <a:avLst>
              <a:gd name="adj" fmla="val 77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5F3AA4A9-C287-4CB2-A1F6-D99F2BF84386}"/>
              </a:ext>
            </a:extLst>
          </p:cNvPr>
          <p:cNvSpPr/>
          <p:nvPr/>
        </p:nvSpPr>
        <p:spPr>
          <a:xfrm>
            <a:off x="81331" y="1729310"/>
            <a:ext cx="2936157" cy="1103148"/>
          </a:xfrm>
          <a:prstGeom prst="roundRect">
            <a:avLst>
              <a:gd name="adj" fmla="val 1418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66846" y="1076029"/>
            <a:ext cx="4524485" cy="516310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orma Livre: Forma 77">
            <a:extLst>
              <a:ext uri="{FF2B5EF4-FFF2-40B4-BE49-F238E27FC236}">
                <a16:creationId xmlns:a16="http://schemas.microsoft.com/office/drawing/2014/main" id="{758B4BF3-52CC-43A5-9D3F-8725B485FA00}"/>
              </a:ext>
            </a:extLst>
          </p:cNvPr>
          <p:cNvSpPr/>
          <p:nvPr/>
        </p:nvSpPr>
        <p:spPr>
          <a:xfrm>
            <a:off x="81332" y="1724545"/>
            <a:ext cx="2936156" cy="121400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B2621274-9762-47DB-8AA4-93414507F9C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48264" b="-10105"/>
          <a:stretch/>
        </p:blipFill>
        <p:spPr>
          <a:xfrm>
            <a:off x="1844715" y="260085"/>
            <a:ext cx="690832" cy="55841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F29FFB4E-F1EF-44F8-A76A-148D7388414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4F5BE8FA-82DA-4E5E-B16E-E9E2862C075F}"/>
              </a:ext>
            </a:extLst>
          </p:cNvPr>
          <p:cNvSpPr/>
          <p:nvPr/>
        </p:nvSpPr>
        <p:spPr>
          <a:xfrm>
            <a:off x="3073407" y="1729310"/>
            <a:ext cx="2909518" cy="1103148"/>
          </a:xfrm>
          <a:prstGeom prst="roundRect">
            <a:avLst>
              <a:gd name="adj" fmla="val 1418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C0121E5C-F329-4166-9B3C-E16E0E3A9301}"/>
              </a:ext>
            </a:extLst>
          </p:cNvPr>
          <p:cNvSpPr/>
          <p:nvPr/>
        </p:nvSpPr>
        <p:spPr>
          <a:xfrm>
            <a:off x="3073407" y="1724545"/>
            <a:ext cx="2909517" cy="121400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6BE04E7D-82F1-47E3-8A22-4DB95F42A67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2" y="1894787"/>
            <a:ext cx="372763" cy="337718"/>
          </a:xfrm>
          <a:prstGeom prst="rect">
            <a:avLst/>
          </a:prstGeom>
        </p:spPr>
      </p:pic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9B8CED2C-D4EB-4702-BDD3-D365409DF292}"/>
              </a:ext>
            </a:extLst>
          </p:cNvPr>
          <p:cNvSpPr/>
          <p:nvPr/>
        </p:nvSpPr>
        <p:spPr>
          <a:xfrm>
            <a:off x="6102851" y="1069577"/>
            <a:ext cx="4193304" cy="137863"/>
          </a:xfrm>
          <a:custGeom>
            <a:avLst/>
            <a:gdLst>
              <a:gd name="connsiteX0" fmla="*/ 134674 w 4193304"/>
              <a:gd name="connsiteY0" fmla="*/ 0 h 137863"/>
              <a:gd name="connsiteX1" fmla="*/ 4058630 w 4193304"/>
              <a:gd name="connsiteY1" fmla="*/ 0 h 137863"/>
              <a:gd name="connsiteX2" fmla="*/ 4193304 w 4193304"/>
              <a:gd name="connsiteY2" fmla="*/ 134674 h 137863"/>
              <a:gd name="connsiteX3" fmla="*/ 4193304 w 4193304"/>
              <a:gd name="connsiteY3" fmla="*/ 137863 h 137863"/>
              <a:gd name="connsiteX4" fmla="*/ 0 w 4193304"/>
              <a:gd name="connsiteY4" fmla="*/ 137863 h 137863"/>
              <a:gd name="connsiteX5" fmla="*/ 0 w 4193304"/>
              <a:gd name="connsiteY5" fmla="*/ 134674 h 137863"/>
              <a:gd name="connsiteX6" fmla="*/ 134674 w 4193304"/>
              <a:gd name="connsiteY6" fmla="*/ 0 h 13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3304" h="137863">
                <a:moveTo>
                  <a:pt x="134674" y="0"/>
                </a:moveTo>
                <a:lnTo>
                  <a:pt x="4058630" y="0"/>
                </a:lnTo>
                <a:cubicBezTo>
                  <a:pt x="4133008" y="0"/>
                  <a:pt x="4193304" y="60296"/>
                  <a:pt x="4193304" y="134674"/>
                </a:cubicBezTo>
                <a:lnTo>
                  <a:pt x="4193304" y="137863"/>
                </a:lnTo>
                <a:lnTo>
                  <a:pt x="0" y="137863"/>
                </a:lnTo>
                <a:lnTo>
                  <a:pt x="0" y="134674"/>
                </a:lnTo>
                <a:cubicBezTo>
                  <a:pt x="0" y="60296"/>
                  <a:pt x="60296" y="0"/>
                  <a:pt x="134674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53BB9D3-7C26-4E42-989B-C4DC19AFEC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948" y="1858818"/>
            <a:ext cx="866821" cy="918891"/>
          </a:xfrm>
          <a:prstGeom prst="rect">
            <a:avLst/>
          </a:prstGeom>
        </p:spPr>
      </p:pic>
      <p:pic>
        <p:nvPicPr>
          <p:cNvPr id="68" name="Imagem 67">
            <a:extLst>
              <a:ext uri="{FF2B5EF4-FFF2-40B4-BE49-F238E27FC236}">
                <a16:creationId xmlns:a16="http://schemas.microsoft.com/office/drawing/2014/main" id="{46A759CC-D69C-434C-8807-D3A74A08788B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222" y="1313790"/>
            <a:ext cx="476578" cy="505206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479FE63E-6023-4E71-8068-4C7D1614CF22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368" y="1267456"/>
            <a:ext cx="322575" cy="292249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9AF48CBF-ED28-4C50-B19B-FB364D6FA51E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852" y="1932363"/>
            <a:ext cx="303213" cy="348521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6555675D-597F-4B85-AA16-0FC93237888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221" y="315156"/>
            <a:ext cx="656534" cy="503343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E40541C-FF7D-4F9E-9FE1-009591E8A54A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F104BA21-7390-4808-9641-A9A1435067EE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1196863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5855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8861A7C4-DDEF-4219-89EB-6EBCC5B81D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Agrupar 30">
            <a:extLst>
              <a:ext uri="{FF2B5EF4-FFF2-40B4-BE49-F238E27FC236}">
                <a16:creationId xmlns:a16="http://schemas.microsoft.com/office/drawing/2014/main" id="{E4BCD293-4222-43FC-9F65-F3BAD4A72CA0}"/>
              </a:ext>
            </a:extLst>
          </p:cNvPr>
          <p:cNvGrpSpPr/>
          <p:nvPr/>
        </p:nvGrpSpPr>
        <p:grpSpPr>
          <a:xfrm>
            <a:off x="-19662" y="1582126"/>
            <a:ext cx="2857866" cy="770255"/>
            <a:chOff x="-19662" y="1582126"/>
            <a:chExt cx="2857866" cy="770255"/>
          </a:xfrm>
        </p:grpSpPr>
        <p:sp>
          <p:nvSpPr>
            <p:cNvPr id="11" name="Retângulo: Cantos Superiores Arredondados 10">
              <a:extLst>
                <a:ext uri="{FF2B5EF4-FFF2-40B4-BE49-F238E27FC236}">
                  <a16:creationId xmlns:a16="http://schemas.microsoft.com/office/drawing/2014/main" id="{5B36245D-D943-45E1-A7B5-39FCFAE06C91}"/>
                </a:ext>
              </a:extLst>
            </p:cNvPr>
            <p:cNvSpPr/>
            <p:nvPr/>
          </p:nvSpPr>
          <p:spPr>
            <a:xfrm rot="5400000">
              <a:off x="1033974" y="548151"/>
              <a:ext cx="770255" cy="28382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E75ED8AE-1A72-4B59-8ECF-4483D602D876}"/>
                </a:ext>
              </a:extLst>
            </p:cNvPr>
            <p:cNvGrpSpPr/>
            <p:nvPr/>
          </p:nvGrpSpPr>
          <p:grpSpPr>
            <a:xfrm>
              <a:off x="2168887" y="1660048"/>
              <a:ext cx="594335" cy="604211"/>
              <a:chOff x="7080557" y="492058"/>
              <a:chExt cx="943304" cy="958979"/>
            </a:xfrm>
          </p:grpSpPr>
          <p:sp>
            <p:nvSpPr>
              <p:cNvPr id="46" name="Elipse 45">
                <a:extLst>
                  <a:ext uri="{FF2B5EF4-FFF2-40B4-BE49-F238E27FC236}">
                    <a16:creationId xmlns:a16="http://schemas.microsoft.com/office/drawing/2014/main" id="{ABDC28E1-0674-426D-B2E1-8D37905472B4}"/>
                  </a:ext>
                </a:extLst>
              </p:cNvPr>
              <p:cNvSpPr/>
              <p:nvPr/>
            </p:nvSpPr>
            <p:spPr>
              <a:xfrm>
                <a:off x="7080557" y="492058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Imagem 43" descr="Ícone&#10;&#10;Descrição gerada automaticamente">
                <a:extLst>
                  <a:ext uri="{FF2B5EF4-FFF2-40B4-BE49-F238E27FC236}">
                    <a16:creationId xmlns:a16="http://schemas.microsoft.com/office/drawing/2014/main" id="{8CE28CFD-5CE4-47D0-A2BA-2574E8FA08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03491" y="652388"/>
                <a:ext cx="697436" cy="574221"/>
              </a:xfrm>
              <a:prstGeom prst="rect">
                <a:avLst/>
              </a:prstGeom>
            </p:spPr>
          </p:pic>
        </p:grp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CEDED1E6-405A-4F6E-B696-DB038C5AE0BA}"/>
                </a:ext>
              </a:extLst>
            </p:cNvPr>
            <p:cNvSpPr txBox="1"/>
            <p:nvPr/>
          </p:nvSpPr>
          <p:spPr>
            <a:xfrm>
              <a:off x="-19662" y="1784630"/>
              <a:ext cx="1427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VISÃO GERAL</a:t>
              </a:r>
            </a:p>
          </p:txBody>
        </p:sp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42281E33-859E-4607-AB28-09DF4A6F9021}"/>
              </a:ext>
            </a:extLst>
          </p:cNvPr>
          <p:cNvGrpSpPr/>
          <p:nvPr/>
        </p:nvGrpSpPr>
        <p:grpSpPr>
          <a:xfrm>
            <a:off x="-31294" y="2457285"/>
            <a:ext cx="2869498" cy="770255"/>
            <a:chOff x="-31294" y="2473011"/>
            <a:chExt cx="2869498" cy="770255"/>
          </a:xfrm>
        </p:grpSpPr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EF2C9B0F-C105-491D-AA64-EFF87D8C7CDC}"/>
                </a:ext>
              </a:extLst>
            </p:cNvPr>
            <p:cNvSpPr/>
            <p:nvPr/>
          </p:nvSpPr>
          <p:spPr>
            <a:xfrm rot="5400000">
              <a:off x="1033974" y="1439037"/>
              <a:ext cx="770255" cy="283820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1696BBFD-4018-49B8-AF57-43CC4A030310}"/>
                </a:ext>
              </a:extLst>
            </p:cNvPr>
            <p:cNvGrpSpPr/>
            <p:nvPr/>
          </p:nvGrpSpPr>
          <p:grpSpPr>
            <a:xfrm>
              <a:off x="2168886" y="2563567"/>
              <a:ext cx="594336" cy="604212"/>
              <a:chOff x="5906645" y="2043392"/>
              <a:chExt cx="943304" cy="958979"/>
            </a:xfrm>
          </p:grpSpPr>
          <p:sp>
            <p:nvSpPr>
              <p:cNvPr id="52" name="Elipse 51">
                <a:extLst>
                  <a:ext uri="{FF2B5EF4-FFF2-40B4-BE49-F238E27FC236}">
                    <a16:creationId xmlns:a16="http://schemas.microsoft.com/office/drawing/2014/main" id="{09EBA450-5116-4F4C-85D6-F8FF148F3296}"/>
                  </a:ext>
                </a:extLst>
              </p:cNvPr>
              <p:cNvSpPr/>
              <p:nvPr/>
            </p:nvSpPr>
            <p:spPr>
              <a:xfrm>
                <a:off x="5906645" y="2043392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Imagem 40" descr="Ícone&#10;&#10;Descrição gerada automaticamente">
                <a:extLst>
                  <a:ext uri="{FF2B5EF4-FFF2-40B4-BE49-F238E27FC236}">
                    <a16:creationId xmlns:a16="http://schemas.microsoft.com/office/drawing/2014/main" id="{5BEFFAF3-E0C5-46A2-92D7-8A6BAE614F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2231074"/>
                <a:ext cx="576000" cy="576000"/>
              </a:xfrm>
              <a:prstGeom prst="rect">
                <a:avLst/>
              </a:prstGeom>
            </p:spPr>
          </p:pic>
        </p:grpSp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FEF8B5C6-E61F-485C-B8A6-33F55F412A4F}"/>
                </a:ext>
              </a:extLst>
            </p:cNvPr>
            <p:cNvSpPr txBox="1"/>
            <p:nvPr/>
          </p:nvSpPr>
          <p:spPr>
            <a:xfrm>
              <a:off x="-31294" y="2673472"/>
              <a:ext cx="1294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ADMISSÕES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6B30D354-3F09-4BD8-AE3F-0DCEB97EBDFE}"/>
              </a:ext>
            </a:extLst>
          </p:cNvPr>
          <p:cNvGrpSpPr/>
          <p:nvPr/>
        </p:nvGrpSpPr>
        <p:grpSpPr>
          <a:xfrm>
            <a:off x="-36411" y="3332444"/>
            <a:ext cx="2861640" cy="770255"/>
            <a:chOff x="-36411" y="3363394"/>
            <a:chExt cx="2861640" cy="770255"/>
          </a:xfrm>
        </p:grpSpPr>
        <p:sp>
          <p:nvSpPr>
            <p:cNvPr id="57" name="Retângulo: Cantos Superiores Arredondados 56">
              <a:extLst>
                <a:ext uri="{FF2B5EF4-FFF2-40B4-BE49-F238E27FC236}">
                  <a16:creationId xmlns:a16="http://schemas.microsoft.com/office/drawing/2014/main" id="{1BBDD69B-6EEE-4ADE-B81D-8071A7CC6AFE}"/>
                </a:ext>
              </a:extLst>
            </p:cNvPr>
            <p:cNvSpPr/>
            <p:nvPr/>
          </p:nvSpPr>
          <p:spPr>
            <a:xfrm rot="5400000">
              <a:off x="1027486" y="2335907"/>
              <a:ext cx="770255" cy="28252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5726536A-4135-4B4C-98B9-43ACC0E022DF}"/>
                </a:ext>
              </a:extLst>
            </p:cNvPr>
            <p:cNvGrpSpPr/>
            <p:nvPr/>
          </p:nvGrpSpPr>
          <p:grpSpPr>
            <a:xfrm>
              <a:off x="2168886" y="3451029"/>
              <a:ext cx="594335" cy="604211"/>
              <a:chOff x="6096000" y="3122610"/>
              <a:chExt cx="943304" cy="958979"/>
            </a:xfrm>
          </p:grpSpPr>
          <p:sp>
            <p:nvSpPr>
              <p:cNvPr id="51" name="Elipse 50">
                <a:extLst>
                  <a:ext uri="{FF2B5EF4-FFF2-40B4-BE49-F238E27FC236}">
                    <a16:creationId xmlns:a16="http://schemas.microsoft.com/office/drawing/2014/main" id="{D0555B77-8D91-493D-9B41-37BC8B32468A}"/>
                  </a:ext>
                </a:extLst>
              </p:cNvPr>
              <p:cNvSpPr/>
              <p:nvPr/>
            </p:nvSpPr>
            <p:spPr>
              <a:xfrm>
                <a:off x="6096000" y="3122610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Imagem 41" descr="Ícone&#10;&#10;Descrição gerada automaticamente">
                <a:extLst>
                  <a:ext uri="{FF2B5EF4-FFF2-40B4-BE49-F238E27FC236}">
                    <a16:creationId xmlns:a16="http://schemas.microsoft.com/office/drawing/2014/main" id="{D8D71AA9-9F85-468A-925E-B7714A5D7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1055" y="3314099"/>
                <a:ext cx="576000" cy="576000"/>
              </a:xfrm>
              <a:prstGeom prst="rect">
                <a:avLst/>
              </a:prstGeom>
            </p:spPr>
          </p:pic>
        </p:grpSp>
        <p:sp>
          <p:nvSpPr>
            <p:cNvPr id="60" name="CaixaDeTexto 59">
              <a:extLst>
                <a:ext uri="{FF2B5EF4-FFF2-40B4-BE49-F238E27FC236}">
                  <a16:creationId xmlns:a16="http://schemas.microsoft.com/office/drawing/2014/main" id="{D07CD389-6EA0-4D07-B94F-C1B1CC8B30E6}"/>
                </a:ext>
              </a:extLst>
            </p:cNvPr>
            <p:cNvSpPr txBox="1"/>
            <p:nvPr/>
          </p:nvSpPr>
          <p:spPr>
            <a:xfrm>
              <a:off x="-36411" y="3604904"/>
              <a:ext cx="179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DESLIGAMENTOS</a:t>
              </a:r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AE51A7AD-D1D8-44A4-8161-C8F98601751E}"/>
              </a:ext>
            </a:extLst>
          </p:cNvPr>
          <p:cNvGrpSpPr/>
          <p:nvPr/>
        </p:nvGrpSpPr>
        <p:grpSpPr>
          <a:xfrm>
            <a:off x="-8313" y="4207603"/>
            <a:ext cx="2832601" cy="770255"/>
            <a:chOff x="0" y="4253777"/>
            <a:chExt cx="2832601" cy="770255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89A9F57B-B861-47B3-AE78-AB07BFD82FA0}"/>
                </a:ext>
              </a:extLst>
            </p:cNvPr>
            <p:cNvSpPr/>
            <p:nvPr/>
          </p:nvSpPr>
          <p:spPr>
            <a:xfrm rot="5400000">
              <a:off x="1034857" y="3226289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BD2DE15D-A064-4CCB-A89E-C5E7C80C0C7F}"/>
                </a:ext>
              </a:extLst>
            </p:cNvPr>
            <p:cNvGrpSpPr/>
            <p:nvPr/>
          </p:nvGrpSpPr>
          <p:grpSpPr>
            <a:xfrm>
              <a:off x="2168885" y="4336799"/>
              <a:ext cx="594336" cy="604212"/>
              <a:chOff x="6307501" y="4086783"/>
              <a:chExt cx="943304" cy="958979"/>
            </a:xfrm>
          </p:grpSpPr>
          <p:sp>
            <p:nvSpPr>
              <p:cNvPr id="49" name="Elipse 48">
                <a:extLst>
                  <a:ext uri="{FF2B5EF4-FFF2-40B4-BE49-F238E27FC236}">
                    <a16:creationId xmlns:a16="http://schemas.microsoft.com/office/drawing/2014/main" id="{107BE962-AE7B-477F-AD62-CF55AEA06251}"/>
                  </a:ext>
                </a:extLst>
              </p:cNvPr>
              <p:cNvSpPr/>
              <p:nvPr/>
            </p:nvSpPr>
            <p:spPr>
              <a:xfrm>
                <a:off x="6307501" y="4086783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Imagem 42" descr="Uma imagem contendo Logotipo&#10;&#10;Descrição gerada automaticamente">
                <a:extLst>
                  <a:ext uri="{FF2B5EF4-FFF2-40B4-BE49-F238E27FC236}">
                    <a16:creationId xmlns:a16="http://schemas.microsoft.com/office/drawing/2014/main" id="{04C207D4-AC7B-4E03-8937-3D84D7311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1940" y="4220218"/>
                <a:ext cx="726050" cy="576000"/>
              </a:xfrm>
              <a:prstGeom prst="rect">
                <a:avLst/>
              </a:prstGeom>
            </p:spPr>
          </p:pic>
        </p:grpSp>
        <p:sp>
          <p:nvSpPr>
            <p:cNvPr id="61" name="CaixaDeTexto 60">
              <a:extLst>
                <a:ext uri="{FF2B5EF4-FFF2-40B4-BE49-F238E27FC236}">
                  <a16:creationId xmlns:a16="http://schemas.microsoft.com/office/drawing/2014/main" id="{C152C5F2-62BB-4E4A-BE5F-21557E1CC4AC}"/>
                </a:ext>
              </a:extLst>
            </p:cNvPr>
            <p:cNvSpPr txBox="1"/>
            <p:nvPr/>
          </p:nvSpPr>
          <p:spPr>
            <a:xfrm>
              <a:off x="0" y="4317404"/>
              <a:ext cx="19132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COLABORADORES 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ATIVOS</a:t>
              </a:r>
            </a:p>
          </p:txBody>
        </p:sp>
      </p:grp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BD95BB08-6088-471A-9FE6-C999064CF755}"/>
              </a:ext>
            </a:extLst>
          </p:cNvPr>
          <p:cNvSpPr txBox="1"/>
          <p:nvPr/>
        </p:nvSpPr>
        <p:spPr>
          <a:xfrm>
            <a:off x="115823" y="133784"/>
            <a:ext cx="19191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E O P L E</a:t>
            </a: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837F68A9-9573-4F68-B588-DF054C7CCAAD}"/>
              </a:ext>
            </a:extLst>
          </p:cNvPr>
          <p:cNvSpPr txBox="1"/>
          <p:nvPr/>
        </p:nvSpPr>
        <p:spPr>
          <a:xfrm>
            <a:off x="134133" y="580466"/>
            <a:ext cx="1096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 E S T Ã 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E630B5C-C672-4CC1-910D-FED6EAD6AF0C}"/>
              </a:ext>
            </a:extLst>
          </p:cNvPr>
          <p:cNvSpPr txBox="1"/>
          <p:nvPr/>
        </p:nvSpPr>
        <p:spPr>
          <a:xfrm>
            <a:off x="2175414" y="127903"/>
            <a:ext cx="275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N A L Y T I C 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6EC685F-3D54-4ACC-976E-0A7470AF0924}"/>
              </a:ext>
            </a:extLst>
          </p:cNvPr>
          <p:cNvSpPr txBox="1"/>
          <p:nvPr/>
        </p:nvSpPr>
        <p:spPr>
          <a:xfrm>
            <a:off x="1198416" y="56404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 E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512A936-B520-4DC4-990B-C256C4B5F02A}"/>
              </a:ext>
            </a:extLst>
          </p:cNvPr>
          <p:cNvSpPr txBox="1"/>
          <p:nvPr/>
        </p:nvSpPr>
        <p:spPr>
          <a:xfrm>
            <a:off x="1676680" y="567096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E S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 A S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AC560652-E5CA-417D-91F0-7368805215C6}"/>
              </a:ext>
            </a:extLst>
          </p:cNvPr>
          <p:cNvGrpSpPr/>
          <p:nvPr/>
        </p:nvGrpSpPr>
        <p:grpSpPr>
          <a:xfrm>
            <a:off x="-4708" y="5082762"/>
            <a:ext cx="2825232" cy="770255"/>
            <a:chOff x="-4708" y="5144160"/>
            <a:chExt cx="2825232" cy="770255"/>
          </a:xfrm>
        </p:grpSpPr>
        <p:sp>
          <p:nvSpPr>
            <p:cNvPr id="29" name="Retângulo: Cantos Superiores Arredondados 28">
              <a:extLst>
                <a:ext uri="{FF2B5EF4-FFF2-40B4-BE49-F238E27FC236}">
                  <a16:creationId xmlns:a16="http://schemas.microsoft.com/office/drawing/2014/main" id="{A31BB59F-5E2B-4504-A84A-6D6A0F743262}"/>
                </a:ext>
              </a:extLst>
            </p:cNvPr>
            <p:cNvSpPr/>
            <p:nvPr/>
          </p:nvSpPr>
          <p:spPr>
            <a:xfrm rot="5400000">
              <a:off x="1022780" y="4116672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A09A4DF8-557D-47BC-976E-378BA05414DE}"/>
                </a:ext>
              </a:extLst>
            </p:cNvPr>
            <p:cNvGrpSpPr/>
            <p:nvPr/>
          </p:nvGrpSpPr>
          <p:grpSpPr>
            <a:xfrm>
              <a:off x="2168885" y="5225164"/>
              <a:ext cx="594335" cy="604211"/>
              <a:chOff x="4432776" y="3125464"/>
              <a:chExt cx="594335" cy="604211"/>
            </a:xfrm>
          </p:grpSpPr>
          <p:sp>
            <p:nvSpPr>
              <p:cNvPr id="33" name="Elipse 32">
                <a:extLst>
                  <a:ext uri="{FF2B5EF4-FFF2-40B4-BE49-F238E27FC236}">
                    <a16:creationId xmlns:a16="http://schemas.microsoft.com/office/drawing/2014/main" id="{78790A85-EA3C-4FB8-8350-CF078EE46CDC}"/>
                  </a:ext>
                </a:extLst>
              </p:cNvPr>
              <p:cNvSpPr/>
              <p:nvPr/>
            </p:nvSpPr>
            <p:spPr>
              <a:xfrm>
                <a:off x="4432776" y="3125464"/>
                <a:ext cx="594335" cy="604211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" name="Imagem 3" descr="Uma imagem contendo Ícone&#10;&#10;Descrição gerada automaticamente">
                <a:extLst>
                  <a:ext uri="{FF2B5EF4-FFF2-40B4-BE49-F238E27FC236}">
                    <a16:creationId xmlns:a16="http://schemas.microsoft.com/office/drawing/2014/main" id="{81173A84-CB8A-4028-8058-40CDE4708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2421" y="3211927"/>
                <a:ext cx="361792" cy="361792"/>
              </a:xfrm>
              <a:prstGeom prst="rect">
                <a:avLst/>
              </a:prstGeom>
            </p:spPr>
          </p:pic>
        </p:grpSp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0880C892-1349-4002-8E05-DA690596E921}"/>
                </a:ext>
              </a:extLst>
            </p:cNvPr>
            <p:cNvSpPr txBox="1"/>
            <p:nvPr/>
          </p:nvSpPr>
          <p:spPr>
            <a:xfrm>
              <a:off x="0" y="5352106"/>
              <a:ext cx="1947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FICHA FINANCEIRA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7534FF5C-7D1D-4039-8BCE-C1304F1F16E4}"/>
              </a:ext>
            </a:extLst>
          </p:cNvPr>
          <p:cNvGrpSpPr/>
          <p:nvPr/>
        </p:nvGrpSpPr>
        <p:grpSpPr>
          <a:xfrm>
            <a:off x="11286576" y="5951221"/>
            <a:ext cx="717268" cy="717268"/>
            <a:chOff x="11286576" y="5951221"/>
            <a:chExt cx="717268" cy="717268"/>
          </a:xfrm>
        </p:grpSpPr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13503653-5F8C-40A2-ABEA-7A18E92CF3D8}"/>
                </a:ext>
              </a:extLst>
            </p:cNvPr>
            <p:cNvSpPr/>
            <p:nvPr/>
          </p:nvSpPr>
          <p:spPr>
            <a:xfrm>
              <a:off x="11371880" y="6040320"/>
              <a:ext cx="543892" cy="543923"/>
            </a:xfrm>
            <a:prstGeom prst="ellipse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m 6" descr="Ícone&#10;&#10;Descrição gerada automaticamente">
              <a:extLst>
                <a:ext uri="{FF2B5EF4-FFF2-40B4-BE49-F238E27FC236}">
                  <a16:creationId xmlns:a16="http://schemas.microsoft.com/office/drawing/2014/main" id="{58761018-C20F-4E30-8570-E6D552D28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6576" y="5951221"/>
              <a:ext cx="717268" cy="717268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257D5F9F-C589-4BAB-93DF-1916B098BB0A}"/>
              </a:ext>
            </a:extLst>
          </p:cNvPr>
          <p:cNvGrpSpPr/>
          <p:nvPr/>
        </p:nvGrpSpPr>
        <p:grpSpPr>
          <a:xfrm>
            <a:off x="-10090" y="5957921"/>
            <a:ext cx="2830613" cy="770255"/>
            <a:chOff x="-10090" y="6007799"/>
            <a:chExt cx="2830613" cy="770255"/>
          </a:xfrm>
        </p:grpSpPr>
        <p:sp>
          <p:nvSpPr>
            <p:cNvPr id="47" name="Retângulo: Cantos Superiores Arredondados 46">
              <a:extLst>
                <a:ext uri="{FF2B5EF4-FFF2-40B4-BE49-F238E27FC236}">
                  <a16:creationId xmlns:a16="http://schemas.microsoft.com/office/drawing/2014/main" id="{8DDC05EF-247E-48D4-B6AD-247C63B80F93}"/>
                </a:ext>
              </a:extLst>
            </p:cNvPr>
            <p:cNvSpPr/>
            <p:nvPr/>
          </p:nvSpPr>
          <p:spPr>
            <a:xfrm rot="5400000">
              <a:off x="1022779" y="4980311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Agrupar 29">
              <a:extLst>
                <a:ext uri="{FF2B5EF4-FFF2-40B4-BE49-F238E27FC236}">
                  <a16:creationId xmlns:a16="http://schemas.microsoft.com/office/drawing/2014/main" id="{7375649E-CCA3-412E-A81B-F3219BC44F3D}"/>
                </a:ext>
              </a:extLst>
            </p:cNvPr>
            <p:cNvGrpSpPr/>
            <p:nvPr/>
          </p:nvGrpSpPr>
          <p:grpSpPr>
            <a:xfrm>
              <a:off x="2152258" y="6084102"/>
              <a:ext cx="594335" cy="604211"/>
              <a:chOff x="5571561" y="4183712"/>
              <a:chExt cx="594335" cy="604211"/>
            </a:xfrm>
          </p:grpSpPr>
          <p:sp>
            <p:nvSpPr>
              <p:cNvPr id="50" name="Elipse 49">
                <a:extLst>
                  <a:ext uri="{FF2B5EF4-FFF2-40B4-BE49-F238E27FC236}">
                    <a16:creationId xmlns:a16="http://schemas.microsoft.com/office/drawing/2014/main" id="{E1F75B09-2775-4400-9F5C-536F8E35FD38}"/>
                  </a:ext>
                </a:extLst>
              </p:cNvPr>
              <p:cNvSpPr/>
              <p:nvPr/>
            </p:nvSpPr>
            <p:spPr>
              <a:xfrm>
                <a:off x="5571561" y="4183712"/>
                <a:ext cx="594335" cy="604211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Imagem 27" descr="Ícone&#10;&#10;Descrição gerada automaticamente">
                <a:extLst>
                  <a:ext uri="{FF2B5EF4-FFF2-40B4-BE49-F238E27FC236}">
                    <a16:creationId xmlns:a16="http://schemas.microsoft.com/office/drawing/2014/main" id="{55BBA98D-D67B-41C3-95BD-266186359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38661" y="4245464"/>
                <a:ext cx="380732" cy="479914"/>
              </a:xfrm>
              <a:prstGeom prst="rect">
                <a:avLst/>
              </a:prstGeom>
            </p:spPr>
          </p:pic>
        </p:grpSp>
        <p:sp>
          <p:nvSpPr>
            <p:cNvPr id="55" name="CaixaDeTexto 54">
              <a:extLst>
                <a:ext uri="{FF2B5EF4-FFF2-40B4-BE49-F238E27FC236}">
                  <a16:creationId xmlns:a16="http://schemas.microsoft.com/office/drawing/2014/main" id="{CCCDCBF4-6AE2-4087-AC86-E1D5368A2446}"/>
                </a:ext>
              </a:extLst>
            </p:cNvPr>
            <p:cNvSpPr txBox="1"/>
            <p:nvPr/>
          </p:nvSpPr>
          <p:spPr>
            <a:xfrm>
              <a:off x="-10090" y="6069761"/>
              <a:ext cx="18067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INFLUÊNCIAS NA 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RETENÇÃO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459876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5" y="4176316"/>
            <a:ext cx="674973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CBF47D6-9911-4ADB-81B0-999C01675110}"/>
              </a:ext>
            </a:extLst>
          </p:cNvPr>
          <p:cNvSpPr/>
          <p:nvPr/>
        </p:nvSpPr>
        <p:spPr>
          <a:xfrm>
            <a:off x="7562252" y="4167450"/>
            <a:ext cx="2160544" cy="247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D1B178D3-6C88-4882-8CCF-F3669E0E13D5}"/>
              </a:ext>
            </a:extLst>
          </p:cNvPr>
          <p:cNvSpPr/>
          <p:nvPr/>
        </p:nvSpPr>
        <p:spPr>
          <a:xfrm>
            <a:off x="9855171" y="4167451"/>
            <a:ext cx="2160544" cy="2479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5" y="4164613"/>
            <a:ext cx="6749739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Superiores Arredondados 19">
            <a:extLst>
              <a:ext uri="{FF2B5EF4-FFF2-40B4-BE49-F238E27FC236}">
                <a16:creationId xmlns:a16="http://schemas.microsoft.com/office/drawing/2014/main" id="{7B0143EA-E3CC-4280-94C9-25EFBCEDAC82}"/>
              </a:ext>
            </a:extLst>
          </p:cNvPr>
          <p:cNvSpPr/>
          <p:nvPr/>
        </p:nvSpPr>
        <p:spPr>
          <a:xfrm>
            <a:off x="7562252" y="4164613"/>
            <a:ext cx="216054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Superiores Arredondados 20">
            <a:extLst>
              <a:ext uri="{FF2B5EF4-FFF2-40B4-BE49-F238E27FC236}">
                <a16:creationId xmlns:a16="http://schemas.microsoft.com/office/drawing/2014/main" id="{F225EF45-309F-4F5A-86D0-A5A3352E1846}"/>
              </a:ext>
            </a:extLst>
          </p:cNvPr>
          <p:cNvSpPr/>
          <p:nvPr/>
        </p:nvSpPr>
        <p:spPr>
          <a:xfrm>
            <a:off x="9855169" y="4164613"/>
            <a:ext cx="216054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pic>
        <p:nvPicPr>
          <p:cNvPr id="47" name="Imagem 46" descr="Uma imagem contendo Logotipo&#10;&#10;Descrição gerada automaticamente">
            <a:extLst>
              <a:ext uri="{FF2B5EF4-FFF2-40B4-BE49-F238E27FC236}">
                <a16:creationId xmlns:a16="http://schemas.microsoft.com/office/drawing/2014/main" id="{817C1E58-7AF9-4F70-AFEA-1645BF7D05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273533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51946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01479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437449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059A40B7-2C79-404D-B516-8754C06EA59F}"/>
              </a:ext>
            </a:extLst>
          </p:cNvPr>
          <p:cNvGrpSpPr/>
          <p:nvPr/>
        </p:nvGrpSpPr>
        <p:grpSpPr>
          <a:xfrm>
            <a:off x="95842" y="2691348"/>
            <a:ext cx="252000" cy="252000"/>
            <a:chOff x="95842" y="2691348"/>
            <a:chExt cx="252000" cy="252000"/>
          </a:xfrm>
        </p:grpSpPr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0C590DC9-8C25-4E05-A664-1CEB093AA4C3}"/>
                </a:ext>
              </a:extLst>
            </p:cNvPr>
            <p:cNvSpPr/>
            <p:nvPr/>
          </p:nvSpPr>
          <p:spPr>
            <a:xfrm>
              <a:off x="95842" y="2691348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2" name="Imagem 51" descr="Ícone&#10;&#10;Descrição gerada automaticamente">
              <a:extLst>
                <a:ext uri="{FF2B5EF4-FFF2-40B4-BE49-F238E27FC236}">
                  <a16:creationId xmlns:a16="http://schemas.microsoft.com/office/drawing/2014/main" id="{783AF163-81D5-42DE-B377-7C4F4DB68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630" y="2726235"/>
              <a:ext cx="201134" cy="165600"/>
            </a:xfrm>
            <a:prstGeom prst="rect">
              <a:avLst/>
            </a:prstGeom>
          </p:spPr>
        </p:pic>
      </p:grpSp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1A1A0166-B27C-47F4-AA05-F392DB0FC4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sp>
        <p:nvSpPr>
          <p:cNvPr id="37" name="CaixaDeTexto 36">
            <a:extLst>
              <a:ext uri="{FF2B5EF4-FFF2-40B4-BE49-F238E27FC236}">
                <a16:creationId xmlns:a16="http://schemas.microsoft.com/office/drawing/2014/main" id="{0AF787E9-320A-4D16-B69D-A97DC28D0956}"/>
              </a:ext>
            </a:extLst>
          </p:cNvPr>
          <p:cNvSpPr txBox="1"/>
          <p:nvPr/>
        </p:nvSpPr>
        <p:spPr>
          <a:xfrm>
            <a:off x="574568" y="19953"/>
            <a:ext cx="108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 I S Ã O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705D7709-643B-4F2F-8421-062266A42957}"/>
              </a:ext>
            </a:extLst>
          </p:cNvPr>
          <p:cNvSpPr txBox="1"/>
          <p:nvPr/>
        </p:nvSpPr>
        <p:spPr>
          <a:xfrm>
            <a:off x="1660122" y="19953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G E R A L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Uma imagem contendo Ícone&#10;&#10;Descrição gerada automaticamente">
            <a:extLst>
              <a:ext uri="{FF2B5EF4-FFF2-40B4-BE49-F238E27FC236}">
                <a16:creationId xmlns:a16="http://schemas.microsoft.com/office/drawing/2014/main" id="{CAB650D8-41CA-4661-9DA6-58F62272ECF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pic>
        <p:nvPicPr>
          <p:cNvPr id="6" name="Imagem 5" descr="Ícone&#10;&#10;Descrição gerada automaticamente">
            <a:extLst>
              <a:ext uri="{FF2B5EF4-FFF2-40B4-BE49-F238E27FC236}">
                <a16:creationId xmlns:a16="http://schemas.microsoft.com/office/drawing/2014/main" id="{929667A1-2E75-4606-A434-91FF86B657A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184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3" y="4209601"/>
            <a:ext cx="4520274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15443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855526" y="4209601"/>
            <a:ext cx="194627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853652" y="4197898"/>
            <a:ext cx="1946270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906288" y="4209601"/>
            <a:ext cx="2109426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904411" y="4197898"/>
            <a:ext cx="2111303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 descr="Uma imagem contendo Logotipo&#10;&#10;Descrição gerada automaticamente">
            <a:extLst>
              <a:ext uri="{FF2B5EF4-FFF2-40B4-BE49-F238E27FC236}">
                <a16:creationId xmlns:a16="http://schemas.microsoft.com/office/drawing/2014/main" id="{0F80DA1D-0399-4B86-BF4B-1A1A8DBCDCC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pic>
        <p:nvPicPr>
          <p:cNvPr id="52" name="Imagem 51" descr="Uma imagem contendo Ícone&#10;&#10;Descrição gerada automaticamente">
            <a:extLst>
              <a:ext uri="{FF2B5EF4-FFF2-40B4-BE49-F238E27FC236}">
                <a16:creationId xmlns:a16="http://schemas.microsoft.com/office/drawing/2014/main" id="{06324359-2C9F-4086-8D6B-9CC520B516B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57" name="Agrupar 56">
            <a:extLst>
              <a:ext uri="{FF2B5EF4-FFF2-40B4-BE49-F238E27FC236}">
                <a16:creationId xmlns:a16="http://schemas.microsoft.com/office/drawing/2014/main" id="{1D47E79C-25CF-4C9A-8FB4-A8BF261984AF}"/>
              </a:ext>
            </a:extLst>
          </p:cNvPr>
          <p:cNvGrpSpPr/>
          <p:nvPr/>
        </p:nvGrpSpPr>
        <p:grpSpPr>
          <a:xfrm>
            <a:off x="86317" y="3112477"/>
            <a:ext cx="252000" cy="252000"/>
            <a:chOff x="105367" y="3112477"/>
            <a:chExt cx="252000" cy="252000"/>
          </a:xfrm>
        </p:grpSpPr>
        <p:sp>
          <p:nvSpPr>
            <p:cNvPr id="58" name="Elipse 57">
              <a:extLst>
                <a:ext uri="{FF2B5EF4-FFF2-40B4-BE49-F238E27FC236}">
                  <a16:creationId xmlns:a16="http://schemas.microsoft.com/office/drawing/2014/main" id="{A808111F-8551-4989-8D38-896677382C2D}"/>
                </a:ext>
              </a:extLst>
            </p:cNvPr>
            <p:cNvSpPr/>
            <p:nvPr/>
          </p:nvSpPr>
          <p:spPr>
            <a:xfrm>
              <a:off x="105367" y="3112477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9" name="Imagem 58" descr="Ícone&#10;&#10;Descrição gerada automaticamente">
              <a:extLst>
                <a:ext uri="{FF2B5EF4-FFF2-40B4-BE49-F238E27FC236}">
                  <a16:creationId xmlns:a16="http://schemas.microsoft.com/office/drawing/2014/main" id="{2F854458-7B84-419F-B1C3-7CF94E161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31" y="3154723"/>
              <a:ext cx="165600" cy="165600"/>
            </a:xfrm>
            <a:prstGeom prst="rect">
              <a:avLst/>
            </a:prstGeom>
          </p:spPr>
        </p:pic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B0B595CD-ECD2-47AD-ADCE-DC3C5ADF9F59}"/>
              </a:ext>
            </a:extLst>
          </p:cNvPr>
          <p:cNvSpPr/>
          <p:nvPr/>
        </p:nvSpPr>
        <p:spPr>
          <a:xfrm>
            <a:off x="6709695" y="568522"/>
            <a:ext cx="2612155" cy="9419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Superiores Arredondados 38">
            <a:extLst>
              <a:ext uri="{FF2B5EF4-FFF2-40B4-BE49-F238E27FC236}">
                <a16:creationId xmlns:a16="http://schemas.microsoft.com/office/drawing/2014/main" id="{33ECA993-97F5-436F-ABAF-213FD16F41DC}"/>
              </a:ext>
            </a:extLst>
          </p:cNvPr>
          <p:cNvSpPr/>
          <p:nvPr/>
        </p:nvSpPr>
        <p:spPr>
          <a:xfrm>
            <a:off x="683493" y="4209013"/>
            <a:ext cx="452027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D159D609-0A68-4A4A-885B-693D9BF3D294}"/>
              </a:ext>
            </a:extLst>
          </p:cNvPr>
          <p:cNvSpPr/>
          <p:nvPr/>
        </p:nvSpPr>
        <p:spPr>
          <a:xfrm>
            <a:off x="5306381" y="4220323"/>
            <a:ext cx="2442780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tângulo: Cantos Superiores Arredondados 53">
            <a:extLst>
              <a:ext uri="{FF2B5EF4-FFF2-40B4-BE49-F238E27FC236}">
                <a16:creationId xmlns:a16="http://schemas.microsoft.com/office/drawing/2014/main" id="{2A7FE6F7-0875-489E-B197-D09CF56EE0CC}"/>
              </a:ext>
            </a:extLst>
          </p:cNvPr>
          <p:cNvSpPr/>
          <p:nvPr/>
        </p:nvSpPr>
        <p:spPr>
          <a:xfrm>
            <a:off x="5304506" y="4196312"/>
            <a:ext cx="24446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BEFBBEFB-7E97-4C8F-9E04-3CA722BB5C43}"/>
              </a:ext>
            </a:extLst>
          </p:cNvPr>
          <p:cNvSpPr txBox="1"/>
          <p:nvPr/>
        </p:nvSpPr>
        <p:spPr>
          <a:xfrm>
            <a:off x="582881" y="19953"/>
            <a:ext cx="1925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 D M I S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Õ E S</a:t>
            </a:r>
          </a:p>
        </p:txBody>
      </p:sp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94FB128A-99BD-4E06-BF0F-169057B2483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0201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5" y="4176316"/>
            <a:ext cx="416754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6" y="4164613"/>
            <a:ext cx="4167548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52019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7096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11F06E27-F88C-4913-9E90-08C79D503301}"/>
              </a:ext>
            </a:extLst>
          </p:cNvPr>
          <p:cNvSpPr/>
          <p:nvPr/>
        </p:nvSpPr>
        <p:spPr>
          <a:xfrm>
            <a:off x="5004262" y="4170818"/>
            <a:ext cx="229928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18B68454-0411-423F-BF0C-C024BFBDD4F3}"/>
              </a:ext>
            </a:extLst>
          </p:cNvPr>
          <p:cNvSpPr/>
          <p:nvPr/>
        </p:nvSpPr>
        <p:spPr>
          <a:xfrm>
            <a:off x="5002388" y="4154863"/>
            <a:ext cx="2299288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454895" y="4177478"/>
            <a:ext cx="2109426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453020" y="4159614"/>
            <a:ext cx="210942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722795" y="4177478"/>
            <a:ext cx="2292919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722795" y="4164612"/>
            <a:ext cx="2292920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 descr="Uma imagem contendo Ícone&#10;&#10;Descrição gerada automaticamente">
            <a:extLst>
              <a:ext uri="{FF2B5EF4-FFF2-40B4-BE49-F238E27FC236}">
                <a16:creationId xmlns:a16="http://schemas.microsoft.com/office/drawing/2014/main" id="{3FD629E4-D6AB-4429-A8CC-0043B147898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pic>
        <p:nvPicPr>
          <p:cNvPr id="52" name="Imagem 51" descr="Uma imagem contendo Logotipo&#10;&#10;Descrição gerada automaticamente">
            <a:extLst>
              <a:ext uri="{FF2B5EF4-FFF2-40B4-BE49-F238E27FC236}">
                <a16:creationId xmlns:a16="http://schemas.microsoft.com/office/drawing/2014/main" id="{5F8E5C51-D0B3-4348-B89F-62165BF24B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49A72246-5AF0-448B-94A1-1F3A1C13BA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63123B63-245E-4C75-B729-84ED755463B3}"/>
              </a:ext>
            </a:extLst>
          </p:cNvPr>
          <p:cNvGrpSpPr/>
          <p:nvPr/>
        </p:nvGrpSpPr>
        <p:grpSpPr>
          <a:xfrm>
            <a:off x="93283" y="3455839"/>
            <a:ext cx="252000" cy="252000"/>
            <a:chOff x="93283" y="3455839"/>
            <a:chExt cx="252000" cy="252000"/>
          </a:xfrm>
        </p:grpSpPr>
        <p:sp>
          <p:nvSpPr>
            <p:cNvPr id="57" name="Elipse 56">
              <a:extLst>
                <a:ext uri="{FF2B5EF4-FFF2-40B4-BE49-F238E27FC236}">
                  <a16:creationId xmlns:a16="http://schemas.microsoft.com/office/drawing/2014/main" id="{97413339-E9CA-49F0-A9D6-B4974AA21152}"/>
                </a:ext>
              </a:extLst>
            </p:cNvPr>
            <p:cNvSpPr/>
            <p:nvPr/>
          </p:nvSpPr>
          <p:spPr>
            <a:xfrm>
              <a:off x="93283" y="3455839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Imagem 2" descr="Ícone&#10;&#10;Descrição gerada automaticamente">
              <a:extLst>
                <a:ext uri="{FF2B5EF4-FFF2-40B4-BE49-F238E27FC236}">
                  <a16:creationId xmlns:a16="http://schemas.microsoft.com/office/drawing/2014/main" id="{1E03582F-BD4C-4159-87E9-4F671F775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495" y="3496759"/>
              <a:ext cx="165600" cy="165600"/>
            </a:xfrm>
            <a:prstGeom prst="rect">
              <a:avLst/>
            </a:prstGeom>
          </p:spPr>
        </p:pic>
      </p:grp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9D9EA751-E57C-45F3-8510-17FDE6A25677}"/>
              </a:ext>
            </a:extLst>
          </p:cNvPr>
          <p:cNvSpPr txBox="1"/>
          <p:nvPr/>
        </p:nvSpPr>
        <p:spPr>
          <a:xfrm>
            <a:off x="566255" y="19953"/>
            <a:ext cx="2730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 E S L I G A M E N T O S</a:t>
            </a:r>
          </a:p>
        </p:txBody>
      </p:sp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2809CCAA-8D1D-4DDF-9467-7807073CC52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559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4" y="4198992"/>
            <a:ext cx="4128883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5" y="4164612"/>
            <a:ext cx="41288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869333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7096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11F06E27-F88C-4913-9E90-08C79D503301}"/>
              </a:ext>
            </a:extLst>
          </p:cNvPr>
          <p:cNvSpPr/>
          <p:nvPr/>
        </p:nvSpPr>
        <p:spPr>
          <a:xfrm>
            <a:off x="4954384" y="4198992"/>
            <a:ext cx="2038913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18B68454-0411-423F-BF0C-C024BFBDD4F3}"/>
              </a:ext>
            </a:extLst>
          </p:cNvPr>
          <p:cNvSpPr/>
          <p:nvPr/>
        </p:nvSpPr>
        <p:spPr>
          <a:xfrm>
            <a:off x="4952510" y="4164612"/>
            <a:ext cx="2038913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131555" y="4198992"/>
            <a:ext cx="237295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131555" y="4164612"/>
            <a:ext cx="2372951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642763" y="4198992"/>
            <a:ext cx="237295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642763" y="4164612"/>
            <a:ext cx="2372951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DDD781A4-1D77-4692-8AC8-74DF2269BC6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53" name="Imagem 52" descr="Uma imagem contendo Ícone&#10;&#10;Descrição gerada automaticamente">
            <a:extLst>
              <a:ext uri="{FF2B5EF4-FFF2-40B4-BE49-F238E27FC236}">
                <a16:creationId xmlns:a16="http://schemas.microsoft.com/office/drawing/2014/main" id="{87032CDC-0527-4440-B9E0-72E8BECACA9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9C29ED51-8518-4F22-91D7-30F7D0311AB8}"/>
              </a:ext>
            </a:extLst>
          </p:cNvPr>
          <p:cNvGrpSpPr/>
          <p:nvPr/>
        </p:nvGrpSpPr>
        <p:grpSpPr>
          <a:xfrm>
            <a:off x="84093" y="3834818"/>
            <a:ext cx="252000" cy="252000"/>
            <a:chOff x="1169572" y="1679942"/>
            <a:chExt cx="252000" cy="252000"/>
          </a:xfrm>
        </p:grpSpPr>
        <p:sp>
          <p:nvSpPr>
            <p:cNvPr id="57" name="Elipse 56">
              <a:extLst>
                <a:ext uri="{FF2B5EF4-FFF2-40B4-BE49-F238E27FC236}">
                  <a16:creationId xmlns:a16="http://schemas.microsoft.com/office/drawing/2014/main" id="{C14C9616-E43E-471B-9D20-5FDCE9F6E6DF}"/>
                </a:ext>
              </a:extLst>
            </p:cNvPr>
            <p:cNvSpPr/>
            <p:nvPr/>
          </p:nvSpPr>
          <p:spPr>
            <a:xfrm>
              <a:off x="1169572" y="1679942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m 5" descr="Ícone&#10;&#10;Descrição gerada automaticamente">
              <a:extLst>
                <a:ext uri="{FF2B5EF4-FFF2-40B4-BE49-F238E27FC236}">
                  <a16:creationId xmlns:a16="http://schemas.microsoft.com/office/drawing/2014/main" id="{D61C1D28-AEBD-40AB-850B-00B95F26F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886" y="1727316"/>
              <a:ext cx="165600" cy="131376"/>
            </a:xfrm>
            <a:prstGeom prst="rect">
              <a:avLst/>
            </a:prstGeom>
          </p:spPr>
        </p:pic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25CECF1-B398-45AF-AD10-5C7CCCD10A79}"/>
              </a:ext>
            </a:extLst>
          </p:cNvPr>
          <p:cNvGrpSpPr/>
          <p:nvPr/>
        </p:nvGrpSpPr>
        <p:grpSpPr>
          <a:xfrm>
            <a:off x="574568" y="19953"/>
            <a:ext cx="4174354" cy="372160"/>
            <a:chOff x="574568" y="19953"/>
            <a:chExt cx="4174354" cy="372160"/>
          </a:xfrm>
        </p:grpSpPr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12F82187-D94B-4902-A68F-3CECE3029868}"/>
                </a:ext>
              </a:extLst>
            </p:cNvPr>
            <p:cNvSpPr txBox="1"/>
            <p:nvPr/>
          </p:nvSpPr>
          <p:spPr>
            <a:xfrm>
              <a:off x="574568" y="19953"/>
              <a:ext cx="28200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C O L A B O R A D O R E S</a:t>
              </a:r>
            </a:p>
          </p:txBody>
        </p: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5B404C9C-3F41-488C-AD92-A1A9022255AC}"/>
                </a:ext>
              </a:extLst>
            </p:cNvPr>
            <p:cNvSpPr txBox="1"/>
            <p:nvPr/>
          </p:nvSpPr>
          <p:spPr>
            <a:xfrm>
              <a:off x="3480626" y="22781"/>
              <a:ext cx="12682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 T I V O S</a:t>
              </a: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9" name="Imagem 38" descr="Ícone&#10;&#10;Descrição gerada automaticamente">
            <a:extLst>
              <a:ext uri="{FF2B5EF4-FFF2-40B4-BE49-F238E27FC236}">
                <a16:creationId xmlns:a16="http://schemas.microsoft.com/office/drawing/2014/main" id="{9934ED5B-BBC6-4FD3-A318-BCB1F69EF49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4319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7" y="1673491"/>
            <a:ext cx="3833098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6" y="4176316"/>
            <a:ext cx="3148672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CBF47D6-9911-4ADB-81B0-999C01675110}"/>
              </a:ext>
            </a:extLst>
          </p:cNvPr>
          <p:cNvSpPr/>
          <p:nvPr/>
        </p:nvSpPr>
        <p:spPr>
          <a:xfrm>
            <a:off x="6824036" y="4157322"/>
            <a:ext cx="2563855" cy="247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D1B178D3-6C88-4882-8CCF-F3669E0E13D5}"/>
              </a:ext>
            </a:extLst>
          </p:cNvPr>
          <p:cNvSpPr/>
          <p:nvPr/>
        </p:nvSpPr>
        <p:spPr>
          <a:xfrm>
            <a:off x="9601200" y="4167451"/>
            <a:ext cx="2414515" cy="2479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3833099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6" y="4164613"/>
            <a:ext cx="314867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Superiores Arredondados 19">
            <a:extLst>
              <a:ext uri="{FF2B5EF4-FFF2-40B4-BE49-F238E27FC236}">
                <a16:creationId xmlns:a16="http://schemas.microsoft.com/office/drawing/2014/main" id="{7B0143EA-E3CC-4280-94C9-25EFBCEDAC82}"/>
              </a:ext>
            </a:extLst>
          </p:cNvPr>
          <p:cNvSpPr/>
          <p:nvPr/>
        </p:nvSpPr>
        <p:spPr>
          <a:xfrm>
            <a:off x="6824036" y="4154485"/>
            <a:ext cx="25638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Superiores Arredondados 20">
            <a:extLst>
              <a:ext uri="{FF2B5EF4-FFF2-40B4-BE49-F238E27FC236}">
                <a16:creationId xmlns:a16="http://schemas.microsoft.com/office/drawing/2014/main" id="{F225EF45-309F-4F5A-86D0-A5A3352E1846}"/>
              </a:ext>
            </a:extLst>
          </p:cNvPr>
          <p:cNvSpPr/>
          <p:nvPr/>
        </p:nvSpPr>
        <p:spPr>
          <a:xfrm>
            <a:off x="9601198" y="4164613"/>
            <a:ext cx="241451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4243405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5283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0594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57" name="Retângulo 56">
            <a:extLst>
              <a:ext uri="{FF2B5EF4-FFF2-40B4-BE49-F238E27FC236}">
                <a16:creationId xmlns:a16="http://schemas.microsoft.com/office/drawing/2014/main" id="{6E06AA7D-6DF8-4771-999E-A17AFAB18208}"/>
              </a:ext>
            </a:extLst>
          </p:cNvPr>
          <p:cNvSpPr/>
          <p:nvPr/>
        </p:nvSpPr>
        <p:spPr>
          <a:xfrm>
            <a:off x="9450848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3F1BF0C3-4142-44E9-9548-577F8091DF04}"/>
              </a:ext>
            </a:extLst>
          </p:cNvPr>
          <p:cNvSpPr/>
          <p:nvPr/>
        </p:nvSpPr>
        <p:spPr>
          <a:xfrm>
            <a:off x="4629750" y="1685194"/>
            <a:ext cx="2803484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Superiores Arredondados 58">
            <a:extLst>
              <a:ext uri="{FF2B5EF4-FFF2-40B4-BE49-F238E27FC236}">
                <a16:creationId xmlns:a16="http://schemas.microsoft.com/office/drawing/2014/main" id="{412989E6-38EB-4DE0-AFBF-A9924161A7D0}"/>
              </a:ext>
            </a:extLst>
          </p:cNvPr>
          <p:cNvSpPr/>
          <p:nvPr/>
        </p:nvSpPr>
        <p:spPr>
          <a:xfrm>
            <a:off x="4629749" y="1673205"/>
            <a:ext cx="280929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Retângulo 59">
            <a:extLst>
              <a:ext uri="{FF2B5EF4-FFF2-40B4-BE49-F238E27FC236}">
                <a16:creationId xmlns:a16="http://schemas.microsoft.com/office/drawing/2014/main" id="{57B8E785-9BFD-408F-A1FC-9BC9883BD6B9}"/>
              </a:ext>
            </a:extLst>
          </p:cNvPr>
          <p:cNvSpPr/>
          <p:nvPr/>
        </p:nvSpPr>
        <p:spPr>
          <a:xfrm>
            <a:off x="4039358" y="4157323"/>
            <a:ext cx="2563855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tângulo: Cantos Superiores Arredondados 60">
            <a:extLst>
              <a:ext uri="{FF2B5EF4-FFF2-40B4-BE49-F238E27FC236}">
                <a16:creationId xmlns:a16="http://schemas.microsoft.com/office/drawing/2014/main" id="{82BADCBC-54C5-4F91-8B0C-26CF956F937D}"/>
              </a:ext>
            </a:extLst>
          </p:cNvPr>
          <p:cNvSpPr/>
          <p:nvPr/>
        </p:nvSpPr>
        <p:spPr>
          <a:xfrm>
            <a:off x="4039358" y="4157322"/>
            <a:ext cx="25638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430A93AB-58FC-476E-9EA2-954A6BFB1B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64" name="Imagem 63" descr="Uma imagem contendo Logotipo&#10;&#10;Descrição gerada automaticamente">
            <a:extLst>
              <a:ext uri="{FF2B5EF4-FFF2-40B4-BE49-F238E27FC236}">
                <a16:creationId xmlns:a16="http://schemas.microsoft.com/office/drawing/2014/main" id="{BAF23D27-5AD4-447A-A1D2-3D90B4ED8F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1C7F0E9B-4626-4794-9A4C-7263AE66EFD2}"/>
              </a:ext>
            </a:extLst>
          </p:cNvPr>
          <p:cNvGrpSpPr/>
          <p:nvPr/>
        </p:nvGrpSpPr>
        <p:grpSpPr>
          <a:xfrm>
            <a:off x="96030" y="4204269"/>
            <a:ext cx="252000" cy="252000"/>
            <a:chOff x="96030" y="4204269"/>
            <a:chExt cx="252000" cy="252000"/>
          </a:xfrm>
        </p:grpSpPr>
        <p:sp>
          <p:nvSpPr>
            <p:cNvPr id="65" name="Elipse 64">
              <a:extLst>
                <a:ext uri="{FF2B5EF4-FFF2-40B4-BE49-F238E27FC236}">
                  <a16:creationId xmlns:a16="http://schemas.microsoft.com/office/drawing/2014/main" id="{30A384EF-01AB-4785-8F6A-B901F17B85C2}"/>
                </a:ext>
              </a:extLst>
            </p:cNvPr>
            <p:cNvSpPr/>
            <p:nvPr/>
          </p:nvSpPr>
          <p:spPr>
            <a:xfrm>
              <a:off x="96030" y="4204269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m 5" descr="Ícone&#10;&#10;Descrição gerada automaticamente">
              <a:extLst>
                <a:ext uri="{FF2B5EF4-FFF2-40B4-BE49-F238E27FC236}">
                  <a16:creationId xmlns:a16="http://schemas.microsoft.com/office/drawing/2014/main" id="{9A86E128-FC48-414F-86D2-A633CB7A6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30" y="4237732"/>
              <a:ext cx="165600" cy="165600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06ACAE3-57E4-4264-866B-AB2766140C7D}"/>
              </a:ext>
            </a:extLst>
          </p:cNvPr>
          <p:cNvGrpSpPr/>
          <p:nvPr/>
        </p:nvGrpSpPr>
        <p:grpSpPr>
          <a:xfrm>
            <a:off x="574568" y="17314"/>
            <a:ext cx="3113119" cy="371971"/>
            <a:chOff x="574568" y="17314"/>
            <a:chExt cx="3113119" cy="371971"/>
          </a:xfrm>
        </p:grpSpPr>
        <p:sp>
          <p:nvSpPr>
            <p:cNvPr id="49" name="CaixaDeTexto 48">
              <a:extLst>
                <a:ext uri="{FF2B5EF4-FFF2-40B4-BE49-F238E27FC236}">
                  <a16:creationId xmlns:a16="http://schemas.microsoft.com/office/drawing/2014/main" id="{3793B224-D708-4015-BC97-A5C7D3A773FF}"/>
                </a:ext>
              </a:extLst>
            </p:cNvPr>
            <p:cNvSpPr txBox="1"/>
            <p:nvPr/>
          </p:nvSpPr>
          <p:spPr>
            <a:xfrm>
              <a:off x="574568" y="19953"/>
              <a:ext cx="1063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C H A</a:t>
              </a:r>
            </a:p>
          </p:txBody>
        </p:sp>
        <p:sp>
          <p:nvSpPr>
            <p:cNvPr id="53" name="CaixaDeTexto 52">
              <a:extLst>
                <a:ext uri="{FF2B5EF4-FFF2-40B4-BE49-F238E27FC236}">
                  <a16:creationId xmlns:a16="http://schemas.microsoft.com/office/drawing/2014/main" id="{12B12F9C-ED16-46F8-9EA3-970252AF2161}"/>
                </a:ext>
              </a:extLst>
            </p:cNvPr>
            <p:cNvSpPr txBox="1"/>
            <p:nvPr/>
          </p:nvSpPr>
          <p:spPr>
            <a:xfrm>
              <a:off x="1664376" y="17314"/>
              <a:ext cx="2023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N A N C E I R A</a:t>
              </a:r>
            </a:p>
          </p:txBody>
        </p:sp>
      </p:grpSp>
      <p:pic>
        <p:nvPicPr>
          <p:cNvPr id="41" name="Imagem 40" descr="Ícone&#10;&#10;Descrição gerada automaticamente">
            <a:extLst>
              <a:ext uri="{FF2B5EF4-FFF2-40B4-BE49-F238E27FC236}">
                <a16:creationId xmlns:a16="http://schemas.microsoft.com/office/drawing/2014/main" id="{A0648219-65A0-4D03-A0FE-8C1C19F244B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188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579566" y="721214"/>
            <a:ext cx="11456578" cy="59954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4733856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430A93AB-58FC-476E-9EA2-954A6BFB1B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64" name="Imagem 63" descr="Uma imagem contendo Logotipo&#10;&#10;Descrição gerada automaticamente">
            <a:extLst>
              <a:ext uri="{FF2B5EF4-FFF2-40B4-BE49-F238E27FC236}">
                <a16:creationId xmlns:a16="http://schemas.microsoft.com/office/drawing/2014/main" id="{BAF23D27-5AD4-447A-A1D2-3D90B4ED8F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sp>
        <p:nvSpPr>
          <p:cNvPr id="49" name="CaixaDeTexto 48">
            <a:extLst>
              <a:ext uri="{FF2B5EF4-FFF2-40B4-BE49-F238E27FC236}">
                <a16:creationId xmlns:a16="http://schemas.microsoft.com/office/drawing/2014/main" id="{3793B224-D708-4015-BC97-A5C7D3A773FF}"/>
              </a:ext>
            </a:extLst>
          </p:cNvPr>
          <p:cNvSpPr txBox="1"/>
          <p:nvPr/>
        </p:nvSpPr>
        <p:spPr>
          <a:xfrm>
            <a:off x="595969" y="29651"/>
            <a:ext cx="219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 N F L U Ê N C I A S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12B12F9C-ED16-46F8-9EA3-970252AF2161}"/>
              </a:ext>
            </a:extLst>
          </p:cNvPr>
          <p:cNvSpPr txBox="1"/>
          <p:nvPr/>
        </p:nvSpPr>
        <p:spPr>
          <a:xfrm>
            <a:off x="2845440" y="2589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 A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BC6ABE53-B752-4708-BAB7-4B8CA5D1A4B4}"/>
              </a:ext>
            </a:extLst>
          </p:cNvPr>
          <p:cNvSpPr txBox="1"/>
          <p:nvPr/>
        </p:nvSpPr>
        <p:spPr>
          <a:xfrm>
            <a:off x="3486842" y="23811"/>
            <a:ext cx="1754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R E T E N Ç Ã O</a:t>
            </a:r>
          </a:p>
        </p:txBody>
      </p:sp>
      <p:pic>
        <p:nvPicPr>
          <p:cNvPr id="44" name="Imagem 43" descr="Uma imagem contendo Ícone&#10;&#10;Descrição gerada automaticamente">
            <a:extLst>
              <a:ext uri="{FF2B5EF4-FFF2-40B4-BE49-F238E27FC236}">
                <a16:creationId xmlns:a16="http://schemas.microsoft.com/office/drawing/2014/main" id="{B66AB394-E2AE-4E01-99F4-C383711C267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2F07EA60-A6CF-4766-91FA-F43AF46E6368}"/>
              </a:ext>
            </a:extLst>
          </p:cNvPr>
          <p:cNvGrpSpPr/>
          <p:nvPr/>
        </p:nvGrpSpPr>
        <p:grpSpPr>
          <a:xfrm>
            <a:off x="96030" y="4685015"/>
            <a:ext cx="252000" cy="252000"/>
            <a:chOff x="96030" y="4626825"/>
            <a:chExt cx="252000" cy="252000"/>
          </a:xfrm>
        </p:grpSpPr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CE30BEEB-D96D-40F2-94B7-50240D788FFF}"/>
                </a:ext>
              </a:extLst>
            </p:cNvPr>
            <p:cNvSpPr/>
            <p:nvPr/>
          </p:nvSpPr>
          <p:spPr>
            <a:xfrm>
              <a:off x="96030" y="4626825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Imagem 4" descr="Ícone&#10;&#10;Descrição gerada automaticamente">
              <a:extLst>
                <a:ext uri="{FF2B5EF4-FFF2-40B4-BE49-F238E27FC236}">
                  <a16:creationId xmlns:a16="http://schemas.microsoft.com/office/drawing/2014/main" id="{F40615E9-C855-4F29-B028-AC8DC22C1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548" y="4643259"/>
              <a:ext cx="165600" cy="2087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5952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1181337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78105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499" y="4842103"/>
            <a:ext cx="7810499" cy="1830161"/>
          </a:xfrm>
          <a:prstGeom prst="roundRect">
            <a:avLst>
              <a:gd name="adj" fmla="val 5204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334F63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73913987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trela: 5 Pontas 4">
            <a:extLst>
              <a:ext uri="{FF2B5EF4-FFF2-40B4-BE49-F238E27FC236}">
                <a16:creationId xmlns:a16="http://schemas.microsoft.com/office/drawing/2014/main" id="{20BCA7B9-7BAE-4262-93E9-46903378F2ED}"/>
              </a:ext>
            </a:extLst>
          </p:cNvPr>
          <p:cNvSpPr/>
          <p:nvPr/>
        </p:nvSpPr>
        <p:spPr>
          <a:xfrm rot="18980024">
            <a:off x="-3975872" y="-781451"/>
            <a:ext cx="9956196" cy="8583628"/>
          </a:xfrm>
          <a:prstGeom prst="star5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1EB3B45C-B18D-4050-98CC-99942E90656C}"/>
              </a:ext>
            </a:extLst>
          </p:cNvPr>
          <p:cNvGrpSpPr/>
          <p:nvPr/>
        </p:nvGrpSpPr>
        <p:grpSpPr>
          <a:xfrm>
            <a:off x="574568" y="17314"/>
            <a:ext cx="6249468" cy="371971"/>
            <a:chOff x="574568" y="17314"/>
            <a:chExt cx="6249468" cy="371971"/>
          </a:xfrm>
        </p:grpSpPr>
        <p:sp>
          <p:nvSpPr>
            <p:cNvPr id="49" name="CaixaDeTexto 48">
              <a:extLst>
                <a:ext uri="{FF2B5EF4-FFF2-40B4-BE49-F238E27FC236}">
                  <a16:creationId xmlns:a16="http://schemas.microsoft.com/office/drawing/2014/main" id="{3793B224-D708-4015-BC97-A5C7D3A773FF}"/>
                </a:ext>
              </a:extLst>
            </p:cNvPr>
            <p:cNvSpPr txBox="1"/>
            <p:nvPr/>
          </p:nvSpPr>
          <p:spPr>
            <a:xfrm>
              <a:off x="574568" y="19953"/>
              <a:ext cx="1063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C H A</a:t>
              </a:r>
            </a:p>
          </p:txBody>
        </p:sp>
        <p:sp>
          <p:nvSpPr>
            <p:cNvPr id="53" name="CaixaDeTexto 52">
              <a:extLst>
                <a:ext uri="{FF2B5EF4-FFF2-40B4-BE49-F238E27FC236}">
                  <a16:creationId xmlns:a16="http://schemas.microsoft.com/office/drawing/2014/main" id="{12B12F9C-ED16-46F8-9EA3-970252AF2161}"/>
                </a:ext>
              </a:extLst>
            </p:cNvPr>
            <p:cNvSpPr txBox="1"/>
            <p:nvPr/>
          </p:nvSpPr>
          <p:spPr>
            <a:xfrm>
              <a:off x="1664376" y="17314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 O</a:t>
              </a:r>
            </a:p>
          </p:txBody>
        </p:sp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6900AD63-256B-49F9-B022-B921B1F950B7}"/>
                </a:ext>
              </a:extLst>
            </p:cNvPr>
            <p:cNvSpPr txBox="1"/>
            <p:nvPr/>
          </p:nvSpPr>
          <p:spPr>
            <a:xfrm>
              <a:off x="2314880" y="17314"/>
              <a:ext cx="4509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U N C I O N Á R I 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908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37335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200031" y="1939504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210062" y="1953690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581524"/>
            <a:ext cx="3810000" cy="2071383"/>
          </a:xfrm>
          <a:prstGeom prst="roundRect">
            <a:avLst>
              <a:gd name="adj" fmla="val 5204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581524"/>
            <a:ext cx="3800469" cy="2082946"/>
          </a:xfrm>
          <a:prstGeom prst="roundRect">
            <a:avLst>
              <a:gd name="adj" fmla="val 5286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1937978"/>
            <a:ext cx="3800469" cy="4734285"/>
          </a:xfrm>
          <a:prstGeom prst="roundRect">
            <a:avLst>
              <a:gd name="adj" fmla="val 2500"/>
            </a:avLst>
          </a:prstGeom>
          <a:solidFill>
            <a:srgbClr val="D7AC7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8DE68BA5-F109-4C95-8DFB-DBA95AF5C1A0}"/>
              </a:ext>
            </a:extLst>
          </p:cNvPr>
          <p:cNvSpPr/>
          <p:nvPr/>
        </p:nvSpPr>
        <p:spPr>
          <a:xfrm>
            <a:off x="181311" y="835301"/>
            <a:ext cx="3792797" cy="921365"/>
          </a:xfrm>
          <a:prstGeom prst="roundRect">
            <a:avLst>
              <a:gd name="adj" fmla="val 7729"/>
            </a:avLst>
          </a:prstGeom>
          <a:solidFill>
            <a:srgbClr val="9BC5E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85F3BB3E-C0A8-49F0-B067-B2F182FE7C5F}"/>
              </a:ext>
            </a:extLst>
          </p:cNvPr>
          <p:cNvSpPr/>
          <p:nvPr/>
        </p:nvSpPr>
        <p:spPr>
          <a:xfrm>
            <a:off x="4191000" y="835301"/>
            <a:ext cx="2448000" cy="921365"/>
          </a:xfrm>
          <a:prstGeom prst="roundRect">
            <a:avLst>
              <a:gd name="adj" fmla="val 7729"/>
            </a:avLst>
          </a:prstGeom>
          <a:solidFill>
            <a:srgbClr val="B79DE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64A1AFF4-B3D4-477F-8D2A-55586E556360}"/>
              </a:ext>
            </a:extLst>
          </p:cNvPr>
          <p:cNvSpPr/>
          <p:nvPr/>
        </p:nvSpPr>
        <p:spPr>
          <a:xfrm>
            <a:off x="6855892" y="835301"/>
            <a:ext cx="2448000" cy="935551"/>
          </a:xfrm>
          <a:prstGeom prst="roundRect">
            <a:avLst>
              <a:gd name="adj" fmla="val 7729"/>
            </a:avLst>
          </a:prstGeom>
          <a:solidFill>
            <a:srgbClr val="EEAB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E7C4DA8E-5A88-4641-8EAF-4E7916C22261}"/>
              </a:ext>
            </a:extLst>
          </p:cNvPr>
          <p:cNvSpPr/>
          <p:nvPr/>
        </p:nvSpPr>
        <p:spPr>
          <a:xfrm>
            <a:off x="9538002" y="835301"/>
            <a:ext cx="2448000" cy="935551"/>
          </a:xfrm>
          <a:prstGeom prst="roundRect">
            <a:avLst>
              <a:gd name="adj" fmla="val 7729"/>
            </a:avLst>
          </a:prstGeom>
          <a:solidFill>
            <a:srgbClr val="D7AC7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FAF9B84C-A825-4794-99D5-1D877AE1407C}"/>
              </a:ext>
            </a:extLst>
          </p:cNvPr>
          <p:cNvSpPr/>
          <p:nvPr/>
        </p:nvSpPr>
        <p:spPr>
          <a:xfrm>
            <a:off x="3334980" y="1051355"/>
            <a:ext cx="513677" cy="513677"/>
          </a:xfrm>
          <a:prstGeom prst="ellipse">
            <a:avLst/>
          </a:prstGeom>
          <a:solidFill>
            <a:srgbClr val="9AC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9EA5048B-FD77-48F6-A9F1-94C52967AE3E}"/>
              </a:ext>
            </a:extLst>
          </p:cNvPr>
          <p:cNvSpPr/>
          <p:nvPr/>
        </p:nvSpPr>
        <p:spPr>
          <a:xfrm>
            <a:off x="6031919" y="1051355"/>
            <a:ext cx="513677" cy="513677"/>
          </a:xfrm>
          <a:prstGeom prst="ellipse">
            <a:avLst/>
          </a:prstGeom>
          <a:solidFill>
            <a:srgbClr val="B79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1C6905D6-A28E-4D95-BF38-7C668E14B8F9}"/>
              </a:ext>
            </a:extLst>
          </p:cNvPr>
          <p:cNvSpPr/>
          <p:nvPr/>
        </p:nvSpPr>
        <p:spPr>
          <a:xfrm>
            <a:off x="8644984" y="1061678"/>
            <a:ext cx="513677" cy="513677"/>
          </a:xfrm>
          <a:prstGeom prst="ellipse">
            <a:avLst/>
          </a:prstGeom>
          <a:solidFill>
            <a:srgbClr val="EEA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9E6E0986-1FED-4AF4-9AA0-D898513D516A}"/>
              </a:ext>
            </a:extLst>
          </p:cNvPr>
          <p:cNvSpPr/>
          <p:nvPr/>
        </p:nvSpPr>
        <p:spPr>
          <a:xfrm>
            <a:off x="11380867" y="1061678"/>
            <a:ext cx="513677" cy="513677"/>
          </a:xfrm>
          <a:prstGeom prst="ellipse">
            <a:avLst/>
          </a:prstGeom>
          <a:solidFill>
            <a:srgbClr val="D7AC7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787782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F2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FFABAB">
              <a:alpha val="46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17D000F-D738-4AE4-8096-9719F8AFB103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F2D8D05-2D6A-4528-8C4A-AF56A7BFCBDA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77B69852-6987-4E96-B847-6070C5F92F70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9791699" y="852488"/>
            <a:ext cx="2200269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42104"/>
            <a:ext cx="3800469" cy="1822366"/>
          </a:xfrm>
          <a:prstGeom prst="roundRect">
            <a:avLst>
              <a:gd name="adj" fmla="val 5286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FFABAB">
              <a:alpha val="46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299400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-5103"/>
            <a:ext cx="12192000" cy="6858000"/>
          </a:xfrm>
          <a:prstGeom prst="rect">
            <a:avLst/>
          </a:prstGeom>
          <a:solidFill>
            <a:srgbClr val="141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11822907" cy="1143000"/>
          </a:xfrm>
          <a:prstGeom prst="roundRect">
            <a:avLst>
              <a:gd name="adj" fmla="val 833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4629350C-50F2-4DBA-91FD-0FFA65AD24E4}"/>
              </a:ext>
            </a:extLst>
          </p:cNvPr>
          <p:cNvSpPr/>
          <p:nvPr/>
        </p:nvSpPr>
        <p:spPr>
          <a:xfrm>
            <a:off x="0" y="-5102"/>
            <a:ext cx="12192000" cy="657566"/>
          </a:xfrm>
          <a:prstGeom prst="roundRect">
            <a:avLst>
              <a:gd name="adj" fmla="val 0"/>
            </a:avLst>
          </a:prstGeom>
          <a:solidFill>
            <a:srgbClr val="282D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62512"/>
            <a:ext cx="3800469" cy="1801957"/>
          </a:xfrm>
          <a:prstGeom prst="roundRect">
            <a:avLst>
              <a:gd name="adj" fmla="val 5286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10000" cy="4486956"/>
          </a:xfrm>
          <a:prstGeom prst="roundRect">
            <a:avLst>
              <a:gd name="adj" fmla="val 2500"/>
            </a:avLst>
          </a:prstGeom>
          <a:solidFill>
            <a:srgbClr val="3A2E5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FFFF00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1251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FFFF0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822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FF000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92D05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372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92D05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5372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00B0F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29822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7030A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4" name="Forma Livre: Forma 233">
            <a:extLst>
              <a:ext uri="{FF2B5EF4-FFF2-40B4-BE49-F238E27FC236}">
                <a16:creationId xmlns:a16="http://schemas.microsoft.com/office/drawing/2014/main" id="{A830D688-1C7F-4F7B-861A-11289B6556FC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5" name="Forma Livre: Forma 234">
            <a:extLst>
              <a:ext uri="{FF2B5EF4-FFF2-40B4-BE49-F238E27FC236}">
                <a16:creationId xmlns:a16="http://schemas.microsoft.com/office/drawing/2014/main" id="{057AE314-855B-43CC-89A4-907185704AC3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6" name="Forma Livre: Forma 235">
            <a:extLst>
              <a:ext uri="{FF2B5EF4-FFF2-40B4-BE49-F238E27FC236}">
                <a16:creationId xmlns:a16="http://schemas.microsoft.com/office/drawing/2014/main" id="{3187C336-6978-41EA-93C1-89B270540C0F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7" name="Retângulo: Cantos Arredondados 236">
            <a:extLst>
              <a:ext uri="{FF2B5EF4-FFF2-40B4-BE49-F238E27FC236}">
                <a16:creationId xmlns:a16="http://schemas.microsoft.com/office/drawing/2014/main" id="{460DDA8A-7936-4ED1-BB53-F7DA323CFE60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8" name="Retângulo: Cantos Arredondados 237">
            <a:extLst>
              <a:ext uri="{FF2B5EF4-FFF2-40B4-BE49-F238E27FC236}">
                <a16:creationId xmlns:a16="http://schemas.microsoft.com/office/drawing/2014/main" id="{1D9E3001-2968-43CD-B9B2-CF1D5FDFFA1E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9" name="Forma Livre: Forma 238">
            <a:extLst>
              <a:ext uri="{FF2B5EF4-FFF2-40B4-BE49-F238E27FC236}">
                <a16:creationId xmlns:a16="http://schemas.microsoft.com/office/drawing/2014/main" id="{AE7D67B7-C505-46EC-88BE-FE9718E5561C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40" name="Forma Livre: Forma 239">
            <a:extLst>
              <a:ext uri="{FF2B5EF4-FFF2-40B4-BE49-F238E27FC236}">
                <a16:creationId xmlns:a16="http://schemas.microsoft.com/office/drawing/2014/main" id="{2EC786D9-4D8F-40F2-8E97-7746598B4053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46" name="Forma Livre: Forma 245">
            <a:extLst>
              <a:ext uri="{FF2B5EF4-FFF2-40B4-BE49-F238E27FC236}">
                <a16:creationId xmlns:a16="http://schemas.microsoft.com/office/drawing/2014/main" id="{0CDF540C-FA8F-442F-9FF8-38853E9F3EC5}"/>
              </a:ext>
            </a:extLst>
          </p:cNvPr>
          <p:cNvSpPr>
            <a:spLocks noChangeAspect="1"/>
          </p:cNvSpPr>
          <p:nvPr/>
        </p:nvSpPr>
        <p:spPr>
          <a:xfrm>
            <a:off x="2047596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759954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 44">
            <a:extLst>
              <a:ext uri="{FF2B5EF4-FFF2-40B4-BE49-F238E27FC236}">
                <a16:creationId xmlns:a16="http://schemas.microsoft.com/office/drawing/2014/main" id="{C696EE58-EBC5-4DD8-B4CC-36F01567B471}"/>
              </a:ext>
            </a:extLst>
          </p:cNvPr>
          <p:cNvSpPr/>
          <p:nvPr/>
        </p:nvSpPr>
        <p:spPr>
          <a:xfrm>
            <a:off x="657320" y="114610"/>
            <a:ext cx="12192000" cy="6858000"/>
          </a:xfrm>
          <a:prstGeom prst="rect">
            <a:avLst/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03FDA9DC-71B3-4021-820F-561478D56E43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C7BAF0E-4EBE-4684-AABC-3E7510B7E880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2A515622-866A-4E5F-8595-222684C6C48B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509AED28-EB2E-4E4F-A862-904A3EE5A2A4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37181B0B-01C3-47F4-ABCB-CCA579FE64C9}"/>
              </a:ext>
            </a:extLst>
          </p:cNvPr>
          <p:cNvSpPr/>
          <p:nvPr/>
        </p:nvSpPr>
        <p:spPr>
          <a:xfrm>
            <a:off x="9791700" y="852488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BEF15CA3-6664-46A9-AC02-83550E426354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D36FC972-4856-452C-9BBE-18B16CF7DDA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2F094290-42A5-4849-98C5-6D6CACA51283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08592E83-790B-4FE5-817B-11E1F33E8DBF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79BACE38-6D3E-4089-95E6-E870C04A2C42}"/>
              </a:ext>
            </a:extLst>
          </p:cNvPr>
          <p:cNvSpPr/>
          <p:nvPr/>
        </p:nvSpPr>
        <p:spPr>
          <a:xfrm>
            <a:off x="4200531" y="4824106"/>
            <a:ext cx="3800469" cy="1840364"/>
          </a:xfrm>
          <a:prstGeom prst="roundRect">
            <a:avLst>
              <a:gd name="adj" fmla="val 528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53D3355A-462B-4B91-8CD1-97D6D0185622}"/>
              </a:ext>
            </a:extLst>
          </p:cNvPr>
          <p:cNvSpPr/>
          <p:nvPr/>
        </p:nvSpPr>
        <p:spPr>
          <a:xfrm>
            <a:off x="8191500" y="2185307"/>
            <a:ext cx="3810000" cy="4486956"/>
          </a:xfrm>
          <a:prstGeom prst="roundRect">
            <a:avLst>
              <a:gd name="adj" fmla="val 2500"/>
            </a:avLst>
          </a:prstGeom>
          <a:solidFill>
            <a:srgbClr val="D4ECF5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73770688-C72F-497B-B89A-EC23CBD88917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32F4E409-F947-4FB9-85F7-8889C85F07A2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54CC0B74-54DD-478A-BEF2-825B0BD1083C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07B53A52-C404-44EF-86DB-1C06BC170052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37276121-3AD7-4F72-851D-ADF8DCBF92D7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10790BA4-4E2D-4610-801C-2484B6364FA3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A6E35C82-8F45-49C7-9039-39A63B71F94E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263FF7AD-FC7C-4D85-9472-FC99ADD81481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3F165270-AFAA-424F-A0D0-C66C09CF6495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DB49680B-1B26-43B2-A0D2-B9ABEA149C02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3" name="Forma Livre: Forma 52">
            <a:extLst>
              <a:ext uri="{FF2B5EF4-FFF2-40B4-BE49-F238E27FC236}">
                <a16:creationId xmlns:a16="http://schemas.microsoft.com/office/drawing/2014/main" id="{2CB95752-9B83-4054-9280-6AB437EBE6C3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324C15E3-2F7C-409E-800B-234AD0A06610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5" name="Forma Livre: Forma 54">
            <a:extLst>
              <a:ext uri="{FF2B5EF4-FFF2-40B4-BE49-F238E27FC236}">
                <a16:creationId xmlns:a16="http://schemas.microsoft.com/office/drawing/2014/main" id="{CAC31E91-819A-487B-84BB-D0F702A5E704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68A7EC2A-383F-49FA-B366-E24CC27439C0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B9362E3B-3BA5-494A-B497-F09EB5E3DD79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93038AC-B3E2-444D-B07F-88203597E94B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073791E3-F4BA-45F0-A90D-A0D4E2893832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12" name="Forma Livre: Forma 211">
            <a:extLst>
              <a:ext uri="{FF2B5EF4-FFF2-40B4-BE49-F238E27FC236}">
                <a16:creationId xmlns:a16="http://schemas.microsoft.com/office/drawing/2014/main" id="{C1812BF7-6E77-416B-97E8-3759CF2BD969}"/>
              </a:ext>
            </a:extLst>
          </p:cNvPr>
          <p:cNvSpPr>
            <a:spLocks noChangeAspect="1"/>
          </p:cNvSpPr>
          <p:nvPr/>
        </p:nvSpPr>
        <p:spPr>
          <a:xfrm>
            <a:off x="2047596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897524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gradFill flip="none" rotWithShape="1">
            <a:gsLst>
              <a:gs pos="0">
                <a:srgbClr val="311E4B"/>
              </a:gs>
              <a:gs pos="100000">
                <a:srgbClr val="0E0C1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3" name="Retângulo: Cantos Arredondados 22">
            <a:extLst>
              <a:ext uri="{FF2B5EF4-FFF2-40B4-BE49-F238E27FC236}">
                <a16:creationId xmlns:a16="http://schemas.microsoft.com/office/drawing/2014/main" id="{BB673FC8-D312-4DDA-9066-0432C891F72B}"/>
              </a:ext>
            </a:extLst>
          </p:cNvPr>
          <p:cNvSpPr/>
          <p:nvPr/>
        </p:nvSpPr>
        <p:spPr>
          <a:xfrm>
            <a:off x="174900" y="5656541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4" name="Retângulo: Cantos Arredondados 22">
            <a:extLst>
              <a:ext uri="{FF2B5EF4-FFF2-40B4-BE49-F238E27FC236}">
                <a16:creationId xmlns:a16="http://schemas.microsoft.com/office/drawing/2014/main" id="{2691653E-7F53-431B-B020-21DB17B30363}"/>
              </a:ext>
            </a:extLst>
          </p:cNvPr>
          <p:cNvSpPr/>
          <p:nvPr/>
        </p:nvSpPr>
        <p:spPr>
          <a:xfrm>
            <a:off x="174900" y="4465347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5" name="Retângulo: Cantos Arredondados 22">
            <a:extLst>
              <a:ext uri="{FF2B5EF4-FFF2-40B4-BE49-F238E27FC236}">
                <a16:creationId xmlns:a16="http://schemas.microsoft.com/office/drawing/2014/main" id="{CBD32EF7-D2FA-4DAE-B6CB-CD6D42984611}"/>
              </a:ext>
            </a:extLst>
          </p:cNvPr>
          <p:cNvSpPr/>
          <p:nvPr/>
        </p:nvSpPr>
        <p:spPr>
          <a:xfrm>
            <a:off x="180014" y="3274153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6" name="Retângulo: Cantos Arredondados 22">
            <a:extLst>
              <a:ext uri="{FF2B5EF4-FFF2-40B4-BE49-F238E27FC236}">
                <a16:creationId xmlns:a16="http://schemas.microsoft.com/office/drawing/2014/main" id="{962B7091-5DA8-4DAB-B39E-674612EAD1A9}"/>
              </a:ext>
            </a:extLst>
          </p:cNvPr>
          <p:cNvSpPr/>
          <p:nvPr/>
        </p:nvSpPr>
        <p:spPr>
          <a:xfrm>
            <a:off x="174900" y="2082959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7" name="Retângulo: Cantos Arredondados 22">
            <a:extLst>
              <a:ext uri="{FF2B5EF4-FFF2-40B4-BE49-F238E27FC236}">
                <a16:creationId xmlns:a16="http://schemas.microsoft.com/office/drawing/2014/main" id="{4024AD9E-85DB-451D-B599-3F64B7CB5A85}"/>
              </a:ext>
            </a:extLst>
          </p:cNvPr>
          <p:cNvSpPr/>
          <p:nvPr/>
        </p:nvSpPr>
        <p:spPr>
          <a:xfrm>
            <a:off x="166227" y="891765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5000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6585536" y="891764"/>
            <a:ext cx="2272714" cy="2148247"/>
          </a:xfrm>
          <a:prstGeom prst="roundRect">
            <a:avLst>
              <a:gd name="adj" fmla="val 8333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2581735" y="891765"/>
            <a:ext cx="3810000" cy="2148247"/>
          </a:xfrm>
          <a:prstGeom prst="roundRect">
            <a:avLst>
              <a:gd name="adj" fmla="val 8750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9052051" y="891764"/>
            <a:ext cx="2965049" cy="5721829"/>
          </a:xfrm>
          <a:prstGeom prst="roundRect">
            <a:avLst>
              <a:gd name="adj" fmla="val 5204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2571507" y="3282368"/>
            <a:ext cx="3800469" cy="3331225"/>
          </a:xfrm>
          <a:prstGeom prst="roundRect">
            <a:avLst>
              <a:gd name="adj" fmla="val 5286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609570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9" name="Retângulo: Cantos Arredondados 26">
            <a:extLst>
              <a:ext uri="{FF2B5EF4-FFF2-40B4-BE49-F238E27FC236}">
                <a16:creationId xmlns:a16="http://schemas.microsoft.com/office/drawing/2014/main" id="{5C8D73C1-92EE-4717-A4C6-15AB531F355F}"/>
              </a:ext>
            </a:extLst>
          </p:cNvPr>
          <p:cNvSpPr/>
          <p:nvPr/>
        </p:nvSpPr>
        <p:spPr>
          <a:xfrm>
            <a:off x="6585536" y="3282368"/>
            <a:ext cx="2272714" cy="3331225"/>
          </a:xfrm>
          <a:prstGeom prst="roundRect">
            <a:avLst>
              <a:gd name="adj" fmla="val 8333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</p:spTree>
    <p:extLst>
      <p:ext uri="{BB962C8B-B14F-4D97-AF65-F5344CB8AC3E}">
        <p14:creationId xmlns:p14="http://schemas.microsoft.com/office/powerpoint/2010/main" val="44190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rgbClr val="600000">
                <a:lumMod val="76000"/>
              </a:srgbClr>
            </a:gs>
            <a:gs pos="0">
              <a:schemeClr val="tx1">
                <a:lumMod val="100000"/>
              </a:schemeClr>
            </a:gs>
            <a:gs pos="100000">
              <a:srgbClr val="2D134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E09DF68-78C2-4F18-89FB-86C32BF332BE}"/>
              </a:ext>
            </a:extLst>
          </p:cNvPr>
          <p:cNvSpPr/>
          <p:nvPr/>
        </p:nvSpPr>
        <p:spPr>
          <a:xfrm>
            <a:off x="190500" y="9239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C0776E3A-57BD-488A-8F7E-6CCAA08C55CF}"/>
              </a:ext>
            </a:extLst>
          </p:cNvPr>
          <p:cNvSpPr/>
          <p:nvPr/>
        </p:nvSpPr>
        <p:spPr>
          <a:xfrm>
            <a:off x="219075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6593CD6A-C4F2-477F-B932-4EDA596C9991}"/>
              </a:ext>
            </a:extLst>
          </p:cNvPr>
          <p:cNvSpPr/>
          <p:nvPr/>
        </p:nvSpPr>
        <p:spPr>
          <a:xfrm>
            <a:off x="419100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38C381E3-810D-46CC-A7C2-42AC084798A8}"/>
              </a:ext>
            </a:extLst>
          </p:cNvPr>
          <p:cNvSpPr/>
          <p:nvPr/>
        </p:nvSpPr>
        <p:spPr>
          <a:xfrm>
            <a:off x="619125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E6AB8F41-DF1F-4995-A3E7-FC24B9FC8F68}"/>
              </a:ext>
            </a:extLst>
          </p:cNvPr>
          <p:cNvSpPr/>
          <p:nvPr/>
        </p:nvSpPr>
        <p:spPr>
          <a:xfrm>
            <a:off x="190500" y="4629151"/>
            <a:ext cx="3810000" cy="2038350"/>
          </a:xfrm>
          <a:prstGeom prst="roundRect">
            <a:avLst>
              <a:gd name="adj" fmla="val 467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A6387D67-A99D-476B-9E86-8A079EC2BDF0}"/>
              </a:ext>
            </a:extLst>
          </p:cNvPr>
          <p:cNvSpPr/>
          <p:nvPr/>
        </p:nvSpPr>
        <p:spPr>
          <a:xfrm>
            <a:off x="4191000" y="4633613"/>
            <a:ext cx="3810000" cy="2038350"/>
          </a:xfrm>
          <a:prstGeom prst="roundRect">
            <a:avLst>
              <a:gd name="adj" fmla="val 467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55B9CE13-DEDC-482C-B09D-466A47EBB457}"/>
              </a:ext>
            </a:extLst>
          </p:cNvPr>
          <p:cNvSpPr/>
          <p:nvPr/>
        </p:nvSpPr>
        <p:spPr>
          <a:xfrm>
            <a:off x="8191500" y="923325"/>
            <a:ext cx="3810000" cy="5748638"/>
          </a:xfrm>
          <a:prstGeom prst="roundRect">
            <a:avLst>
              <a:gd name="adj" fmla="val 3030"/>
            </a:avLst>
          </a:prstGeom>
          <a:solidFill>
            <a:srgbClr val="0D854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2227208D-6486-4864-A60D-5249043A79F2}"/>
              </a:ext>
            </a:extLst>
          </p:cNvPr>
          <p:cNvSpPr/>
          <p:nvPr/>
        </p:nvSpPr>
        <p:spPr>
          <a:xfrm>
            <a:off x="190500" y="2006899"/>
            <a:ext cx="7810500" cy="2441276"/>
          </a:xfrm>
          <a:prstGeom prst="roundRect">
            <a:avLst>
              <a:gd name="adj" fmla="val 526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5">
            <a:extLst>
              <a:ext uri="{FF2B5EF4-FFF2-40B4-BE49-F238E27FC236}">
                <a16:creationId xmlns:a16="http://schemas.microsoft.com/office/drawing/2014/main" id="{B5294772-8050-4CDB-A354-D441BC2FF6CD}"/>
              </a:ext>
            </a:extLst>
          </p:cNvPr>
          <p:cNvSpPr/>
          <p:nvPr/>
        </p:nvSpPr>
        <p:spPr>
          <a:xfrm>
            <a:off x="190500" y="1"/>
            <a:ext cx="11811000" cy="74741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Picture 2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2DCE4BDD-3A32-42EA-9D69-16960AE82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37" y="946730"/>
            <a:ext cx="514350" cy="842963"/>
          </a:xfrm>
          <a:prstGeom prst="rect">
            <a:avLst/>
          </a:prstGeom>
        </p:spPr>
      </p:pic>
      <p:pic>
        <p:nvPicPr>
          <p:cNvPr id="5" name="Picture 4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6B63846D-0801-4DAB-BF46-741F2D8B2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6" y="945116"/>
            <a:ext cx="514350" cy="842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FA2775-F8E5-48FD-8312-053872F4B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22" y="945116"/>
            <a:ext cx="514350" cy="8429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5818AB-E82B-4030-8D30-FFA92B5087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137" y="947311"/>
            <a:ext cx="514350" cy="84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2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Arredondado 7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 Arredondado 13"/>
          <p:cNvSpPr/>
          <p:nvPr/>
        </p:nvSpPr>
        <p:spPr>
          <a:xfrm>
            <a:off x="9495631" y="2146438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540608" y="2127445"/>
            <a:ext cx="7819698" cy="2199761"/>
          </a:xfrm>
          <a:prstGeom prst="roundRect">
            <a:avLst>
              <a:gd name="adj" fmla="val 67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 Arredondado 24"/>
          <p:cNvSpPr/>
          <p:nvPr/>
        </p:nvSpPr>
        <p:spPr>
          <a:xfrm>
            <a:off x="6273362" y="4453759"/>
            <a:ext cx="3086944" cy="2178516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Arredondado 25"/>
          <p:cNvSpPr/>
          <p:nvPr/>
        </p:nvSpPr>
        <p:spPr>
          <a:xfrm>
            <a:off x="9502198" y="2898242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 Arredondado 26"/>
          <p:cNvSpPr/>
          <p:nvPr/>
        </p:nvSpPr>
        <p:spPr>
          <a:xfrm>
            <a:off x="9495632" y="3650046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Arredondado 27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 Arredondado 32"/>
          <p:cNvSpPr/>
          <p:nvPr/>
        </p:nvSpPr>
        <p:spPr>
          <a:xfrm>
            <a:off x="9508766" y="4453760"/>
            <a:ext cx="2514320" cy="2191406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2127445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1" y="567415"/>
            <a:ext cx="7812535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tângulo Arredondado 95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tângulo Arredondado 96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Retângulo Arredondado 97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Agrupar 5"/>
          <p:cNvGrpSpPr/>
          <p:nvPr/>
        </p:nvGrpSpPr>
        <p:grpSpPr>
          <a:xfrm>
            <a:off x="388840" y="822930"/>
            <a:ext cx="942261" cy="634023"/>
            <a:chOff x="388840" y="822930"/>
            <a:chExt cx="942261" cy="634023"/>
          </a:xfrm>
        </p:grpSpPr>
        <p:grpSp>
          <p:nvGrpSpPr>
            <p:cNvPr id="60" name="Agrupar 59"/>
            <p:cNvGrpSpPr/>
            <p:nvPr/>
          </p:nvGrpSpPr>
          <p:grpSpPr>
            <a:xfrm>
              <a:off x="388840" y="843801"/>
              <a:ext cx="942261" cy="546303"/>
              <a:chOff x="2608183" y="734545"/>
              <a:chExt cx="942261" cy="546303"/>
            </a:xfrm>
          </p:grpSpPr>
          <p:sp>
            <p:nvSpPr>
              <p:cNvPr id="48" name="CaixaDeTexto 47"/>
              <p:cNvSpPr txBox="1"/>
              <p:nvPr/>
            </p:nvSpPr>
            <p:spPr>
              <a:xfrm>
                <a:off x="2608183" y="734545"/>
                <a:ext cx="942261" cy="54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Montserrat Medium" panose="00000600000000000000" pitchFamily="2" charset="0"/>
                    <a:ea typeface="+mn-ea"/>
                    <a:cs typeface="+mn-cs"/>
                  </a:rPr>
                  <a:t>HR</a:t>
                </a:r>
                <a:b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pt-BR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ANALYTICS</a:t>
                </a:r>
              </a:p>
            </p:txBody>
          </p:sp>
          <p:sp>
            <p:nvSpPr>
              <p:cNvPr id="46" name="Retângulo Arredondado 45"/>
              <p:cNvSpPr/>
              <p:nvPr/>
            </p:nvSpPr>
            <p:spPr>
              <a:xfrm rot="16200000">
                <a:off x="3194557" y="869791"/>
                <a:ext cx="167114" cy="108693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Retângulo Arredondado 53"/>
              <p:cNvSpPr/>
              <p:nvPr/>
            </p:nvSpPr>
            <p:spPr>
              <a:xfrm rot="16200000">
                <a:off x="3084828" y="889115"/>
                <a:ext cx="129600" cy="107561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Retângulo Arredondado 54"/>
              <p:cNvSpPr/>
              <p:nvPr/>
            </p:nvSpPr>
            <p:spPr>
              <a:xfrm rot="16200000">
                <a:off x="3353184" y="903143"/>
                <a:ext cx="100800" cy="108304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88" name="Conector reto 87"/>
            <p:cNvCxnSpPr/>
            <p:nvPr/>
          </p:nvCxnSpPr>
          <p:spPr>
            <a:xfrm>
              <a:off x="476827" y="1456800"/>
              <a:ext cx="756000" cy="153"/>
            </a:xfrm>
            <a:prstGeom prst="line">
              <a:avLst/>
            </a:prstGeom>
            <a:ln w="15875">
              <a:gradFill>
                <a:gsLst>
                  <a:gs pos="0">
                    <a:srgbClr val="FB872B"/>
                  </a:gs>
                  <a:gs pos="100000">
                    <a:srgbClr val="D9E02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to 99"/>
            <p:cNvCxnSpPr/>
            <p:nvPr/>
          </p:nvCxnSpPr>
          <p:spPr>
            <a:xfrm>
              <a:off x="491113" y="822930"/>
              <a:ext cx="756000" cy="153"/>
            </a:xfrm>
            <a:prstGeom prst="line">
              <a:avLst/>
            </a:prstGeom>
            <a:ln w="15875">
              <a:gradFill>
                <a:gsLst>
                  <a:gs pos="0">
                    <a:srgbClr val="FB872B"/>
                  </a:gs>
                  <a:gs pos="100000">
                    <a:srgbClr val="D9E02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" name="Imagem 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0" y="2186964"/>
            <a:ext cx="368764" cy="35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85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6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Arredondado 7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 Arredondado 24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2893350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812534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Agrupar 43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45" name="CaixaDeTexto 44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47" name="Retângulo Arredondado 46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tângulo Arredondado 48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tângulo Arredondado 49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51" name="Conector reto 50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tângulo Arredondado 63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tângulo Arredondado 65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tângulo Arredondado 92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Retângulo Arredondado 93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Retângulo Arredondado 94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tângulo Arredondado 95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tângulo Arredondado 96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4" y="2932817"/>
            <a:ext cx="360089" cy="37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6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agem 60" descr="Uma imagem contendo céu noturno, estrela&#10;&#10;Descrição gerada automaticamente">
            <a:extLst>
              <a:ext uri="{FF2B5EF4-FFF2-40B4-BE49-F238E27FC236}">
                <a16:creationId xmlns:a16="http://schemas.microsoft.com/office/drawing/2014/main" id="{1364879C-6E29-4B86-8B52-422281C40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C40530B3-EAAE-4D85-8A55-F4A8C472268E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25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B6D97952-35B4-4425-BD34-51BA52E08E46}"/>
              </a:ext>
            </a:extLst>
          </p:cNvPr>
          <p:cNvSpPr/>
          <p:nvPr/>
        </p:nvSpPr>
        <p:spPr>
          <a:xfrm>
            <a:off x="777599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3A173A"/>
              </a:gs>
              <a:gs pos="100000">
                <a:srgbClr val="3A173A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0C379428-8A71-4340-AB63-040AB7D7E4AC}"/>
              </a:ext>
            </a:extLst>
          </p:cNvPr>
          <p:cNvSpPr/>
          <p:nvPr/>
        </p:nvSpPr>
        <p:spPr>
          <a:xfrm>
            <a:off x="3060476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401548"/>
              </a:gs>
              <a:gs pos="100000">
                <a:srgbClr val="103853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AF2E6FB6-2E1A-44CD-82ED-E6F5C338CC95}"/>
              </a:ext>
            </a:extLst>
          </p:cNvPr>
          <p:cNvSpPr/>
          <p:nvPr/>
        </p:nvSpPr>
        <p:spPr>
          <a:xfrm>
            <a:off x="534336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100000">
                <a:srgbClr val="243155"/>
              </a:gs>
              <a:gs pos="0">
                <a:srgbClr val="10395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F21059C5-7880-48C6-915E-C01D342975DC}"/>
              </a:ext>
            </a:extLst>
          </p:cNvPr>
          <p:cNvSpPr/>
          <p:nvPr/>
        </p:nvSpPr>
        <p:spPr>
          <a:xfrm>
            <a:off x="762624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243155"/>
              </a:gs>
              <a:gs pos="100000">
                <a:srgbClr val="10395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BF9DEB8F-50D7-45FB-B76E-D7511703C0E7}"/>
              </a:ext>
            </a:extLst>
          </p:cNvPr>
          <p:cNvSpPr/>
          <p:nvPr/>
        </p:nvSpPr>
        <p:spPr>
          <a:xfrm>
            <a:off x="990912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103853"/>
              </a:gs>
              <a:gs pos="100000">
                <a:srgbClr val="40154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Gráfico 52">
            <a:extLst>
              <a:ext uri="{FF2B5EF4-FFF2-40B4-BE49-F238E27FC236}">
                <a16:creationId xmlns:a16="http://schemas.microsoft.com/office/drawing/2014/main" id="{0BDC48C6-41A1-4C21-87D0-A545798EA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9513"/>
          <a:stretch/>
        </p:blipFill>
        <p:spPr>
          <a:xfrm>
            <a:off x="1704918" y="800099"/>
            <a:ext cx="1065941" cy="857948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0529398C-EF96-4075-A8C7-24391D4E23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9487"/>
          <a:stretch/>
        </p:blipFill>
        <p:spPr>
          <a:xfrm>
            <a:off x="3991372" y="800097"/>
            <a:ext cx="1065600" cy="857949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3AD36775-7CA8-4F71-A5DE-F9808A0104E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9487"/>
          <a:stretch/>
        </p:blipFill>
        <p:spPr>
          <a:xfrm>
            <a:off x="6274252" y="800097"/>
            <a:ext cx="1065600" cy="857950"/>
          </a:xfrm>
          <a:prstGeom prst="rect">
            <a:avLst/>
          </a:prstGeom>
        </p:spPr>
      </p:pic>
      <p:pic>
        <p:nvPicPr>
          <p:cNvPr id="56" name="Gráfico 55">
            <a:extLst>
              <a:ext uri="{FF2B5EF4-FFF2-40B4-BE49-F238E27FC236}">
                <a16:creationId xmlns:a16="http://schemas.microsoft.com/office/drawing/2014/main" id="{82028845-BCFC-4256-85BE-40F691CC17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19486"/>
          <a:stretch/>
        </p:blipFill>
        <p:spPr>
          <a:xfrm>
            <a:off x="8551876" y="800095"/>
            <a:ext cx="1065600" cy="857951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915A68E3-41A9-4D09-B28C-7C2673DFE4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19238"/>
          <a:stretch/>
        </p:blipFill>
        <p:spPr>
          <a:xfrm>
            <a:off x="10836366" y="800094"/>
            <a:ext cx="1065600" cy="860601"/>
          </a:xfrm>
          <a:prstGeom prst="rect">
            <a:avLst/>
          </a:prstGeom>
        </p:spPr>
      </p:pic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50A6F908-DE28-4E0B-996B-0D5B4122C139}"/>
              </a:ext>
            </a:extLst>
          </p:cNvPr>
          <p:cNvSpPr/>
          <p:nvPr/>
        </p:nvSpPr>
        <p:spPr>
          <a:xfrm>
            <a:off x="777599" y="4532241"/>
            <a:ext cx="2138879" cy="2181757"/>
          </a:xfrm>
          <a:prstGeom prst="roundRect">
            <a:avLst>
              <a:gd name="adj" fmla="val 3563"/>
            </a:avLst>
          </a:prstGeom>
          <a:solidFill>
            <a:srgbClr val="111B29">
              <a:alpha val="56000"/>
            </a:srgbClr>
          </a:soli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tângulo: Cantos Arredondados 75">
            <a:extLst>
              <a:ext uri="{FF2B5EF4-FFF2-40B4-BE49-F238E27FC236}">
                <a16:creationId xmlns:a16="http://schemas.microsoft.com/office/drawing/2014/main" id="{7575A070-B5D0-4CC6-8B56-0CCF05F3248C}"/>
              </a:ext>
            </a:extLst>
          </p:cNvPr>
          <p:cNvSpPr/>
          <p:nvPr/>
        </p:nvSpPr>
        <p:spPr>
          <a:xfrm>
            <a:off x="3060476" y="4532241"/>
            <a:ext cx="4421764" cy="2181757"/>
          </a:xfrm>
          <a:prstGeom prst="roundRect">
            <a:avLst>
              <a:gd name="adj" fmla="val 3493"/>
            </a:avLst>
          </a:prstGeom>
          <a:solidFill>
            <a:srgbClr val="111B29">
              <a:alpha val="56000"/>
            </a:srgbClr>
          </a:soli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9E0E12D3-EBE7-43A7-8609-E6BFD220E5AA}"/>
              </a:ext>
            </a:extLst>
          </p:cNvPr>
          <p:cNvSpPr/>
          <p:nvPr/>
        </p:nvSpPr>
        <p:spPr>
          <a:xfrm>
            <a:off x="921580" y="1016100"/>
            <a:ext cx="576000" cy="576000"/>
          </a:xfrm>
          <a:prstGeom prst="ellipse">
            <a:avLst/>
          </a:prstGeom>
          <a:solidFill>
            <a:srgbClr val="3C0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Elipse 78">
            <a:extLst>
              <a:ext uri="{FF2B5EF4-FFF2-40B4-BE49-F238E27FC236}">
                <a16:creationId xmlns:a16="http://schemas.microsoft.com/office/drawing/2014/main" id="{28F78C71-F25E-4C45-8027-26560217AAA5}"/>
              </a:ext>
            </a:extLst>
          </p:cNvPr>
          <p:cNvSpPr/>
          <p:nvPr/>
        </p:nvSpPr>
        <p:spPr>
          <a:xfrm>
            <a:off x="3204460" y="1016099"/>
            <a:ext cx="576000" cy="576000"/>
          </a:xfrm>
          <a:prstGeom prst="ellipse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Elipse 79">
            <a:extLst>
              <a:ext uri="{FF2B5EF4-FFF2-40B4-BE49-F238E27FC236}">
                <a16:creationId xmlns:a16="http://schemas.microsoft.com/office/drawing/2014/main" id="{6AC9B111-A4A5-42B5-BA24-08AD9FEF0E04}"/>
              </a:ext>
            </a:extLst>
          </p:cNvPr>
          <p:cNvSpPr/>
          <p:nvPr/>
        </p:nvSpPr>
        <p:spPr>
          <a:xfrm>
            <a:off x="5484138" y="1016099"/>
            <a:ext cx="576000" cy="576000"/>
          </a:xfrm>
          <a:prstGeom prst="ellipse">
            <a:avLst/>
          </a:prstGeom>
          <a:solidFill>
            <a:srgbClr val="E60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Elipse 80">
            <a:extLst>
              <a:ext uri="{FF2B5EF4-FFF2-40B4-BE49-F238E27FC236}">
                <a16:creationId xmlns:a16="http://schemas.microsoft.com/office/drawing/2014/main" id="{F4CEDBE9-AF37-4990-B913-BDA15EA6F034}"/>
              </a:ext>
            </a:extLst>
          </p:cNvPr>
          <p:cNvSpPr/>
          <p:nvPr/>
        </p:nvSpPr>
        <p:spPr>
          <a:xfrm>
            <a:off x="7763195" y="1016099"/>
            <a:ext cx="576000" cy="576000"/>
          </a:xfrm>
          <a:prstGeom prst="ellipse">
            <a:avLst/>
          </a:prstGeom>
          <a:solidFill>
            <a:srgbClr val="C80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Elipse 81">
            <a:extLst>
              <a:ext uri="{FF2B5EF4-FFF2-40B4-BE49-F238E27FC236}">
                <a16:creationId xmlns:a16="http://schemas.microsoft.com/office/drawing/2014/main" id="{50388ED1-65E5-4DA6-9F39-5B7B4E16A234}"/>
              </a:ext>
            </a:extLst>
          </p:cNvPr>
          <p:cNvSpPr/>
          <p:nvPr/>
        </p:nvSpPr>
        <p:spPr>
          <a:xfrm>
            <a:off x="10049195" y="1016099"/>
            <a:ext cx="576000" cy="576000"/>
          </a:xfrm>
          <a:prstGeom prst="ellipse">
            <a:avLst/>
          </a:prstGeom>
          <a:solidFill>
            <a:srgbClr val="1E0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3" name="Gráfico 82">
            <a:extLst>
              <a:ext uri="{FF2B5EF4-FFF2-40B4-BE49-F238E27FC236}">
                <a16:creationId xmlns:a16="http://schemas.microsoft.com/office/drawing/2014/main" id="{B89D5A41-D630-4CFE-961F-DB27D51AF39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93196" y="1160099"/>
            <a:ext cx="288000" cy="288000"/>
          </a:xfrm>
          <a:prstGeom prst="rect">
            <a:avLst/>
          </a:prstGeom>
        </p:spPr>
      </p:pic>
      <p:pic>
        <p:nvPicPr>
          <p:cNvPr id="84" name="Gráfico 83">
            <a:extLst>
              <a:ext uri="{FF2B5EF4-FFF2-40B4-BE49-F238E27FC236}">
                <a16:creationId xmlns:a16="http://schemas.microsoft.com/office/drawing/2014/main" id="{FC468DBA-07C7-4B0B-ABFB-D607B713366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48460" y="1160099"/>
            <a:ext cx="288000" cy="288000"/>
          </a:xfrm>
          <a:prstGeom prst="rect">
            <a:avLst/>
          </a:prstGeom>
        </p:spPr>
      </p:pic>
      <p:pic>
        <p:nvPicPr>
          <p:cNvPr id="85" name="Gráfico 84">
            <a:extLst>
              <a:ext uri="{FF2B5EF4-FFF2-40B4-BE49-F238E27FC236}">
                <a16:creationId xmlns:a16="http://schemas.microsoft.com/office/drawing/2014/main" id="{29D3DB54-CFCC-4679-B741-6A4921DF2636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628138" y="1160099"/>
            <a:ext cx="288000" cy="2880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A9B8F52B-CEE1-4F52-9918-495298E7EAAE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907196" y="1160099"/>
            <a:ext cx="288000" cy="288000"/>
          </a:xfrm>
          <a:prstGeom prst="rect">
            <a:avLst/>
          </a:prstGeom>
        </p:spPr>
      </p:pic>
      <p:pic>
        <p:nvPicPr>
          <p:cNvPr id="87" name="Gráfico 86">
            <a:extLst>
              <a:ext uri="{FF2B5EF4-FFF2-40B4-BE49-F238E27FC236}">
                <a16:creationId xmlns:a16="http://schemas.microsoft.com/office/drawing/2014/main" id="{A798CFE8-173E-46CD-90D9-1812007A10F6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65580" y="1144860"/>
            <a:ext cx="288000" cy="288000"/>
          </a:xfrm>
          <a:prstGeom prst="rect">
            <a:avLst/>
          </a:prstGeom>
        </p:spPr>
      </p:pic>
      <p:pic>
        <p:nvPicPr>
          <p:cNvPr id="26" name="Gráfico 23">
            <a:extLst>
              <a:ext uri="{FF2B5EF4-FFF2-40B4-BE49-F238E27FC236}">
                <a16:creationId xmlns:a16="http://schemas.microsoft.com/office/drawing/2014/main" id="{FC97EFDE-14B2-4FA5-85E5-C8DF87E7280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75686" y="1970905"/>
            <a:ext cx="6712778" cy="2457039"/>
          </a:xfrm>
          <a:prstGeom prst="rect">
            <a:avLst/>
          </a:prstGeom>
          <a:effectLst>
            <a:outerShdw blurRad="254000" dir="5400000" algn="ctr" rotWithShape="0">
              <a:srgbClr val="1E0C32"/>
            </a:outerShdw>
          </a:effectLst>
        </p:spPr>
      </p:pic>
      <p:pic>
        <p:nvPicPr>
          <p:cNvPr id="27" name="Gráfico 24">
            <a:extLst>
              <a:ext uri="{FF2B5EF4-FFF2-40B4-BE49-F238E27FC236}">
                <a16:creationId xmlns:a16="http://schemas.microsoft.com/office/drawing/2014/main" id="{38AC76A8-A645-40D3-956D-9504D62FBB7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30549" y="1980429"/>
            <a:ext cx="4428804" cy="4735838"/>
          </a:xfrm>
          <a:prstGeom prst="rect">
            <a:avLst/>
          </a:prstGeom>
          <a:effectLst>
            <a:outerShdw blurRad="254000" dir="5400000" algn="ctr" rotWithShape="0">
              <a:srgbClr val="1E0C32"/>
            </a:outerShdw>
          </a:effectLst>
        </p:spPr>
      </p:pic>
    </p:spTree>
    <p:extLst>
      <p:ext uri="{BB962C8B-B14F-4D97-AF65-F5344CB8AC3E}">
        <p14:creationId xmlns:p14="http://schemas.microsoft.com/office/powerpoint/2010/main" val="2087092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3671939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739548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" name="Agrupar 30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36" name="CaixaDeTexto 35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39" name="Retângulo Arredondado 38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tângulo Arredondado 39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tângulo Arredondado 40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42" name="Conector reto 41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ângulo Arredondado 43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 Arredondado 44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 Arredondado 46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 Arredondado 48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Retângulo Arredondado 70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etângulo Arredondado 71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 Arredondado 72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 Arredondado 73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 Arredondado 74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tângulo Arredondado 75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79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80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4522961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739548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Imagem 3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797" b="99322" l="498" r="89055">
                        <a14:backgroundMark x1="20896" y1="53559" x2="53731" y2="78983"/>
                        <a14:backgroundMark x1="43284" y1="54237" x2="44776" y2="71186"/>
                        <a14:backgroundMark x1="52239" y1="53220" x2="43284" y2="74576"/>
                        <a14:backgroundMark x1="26866" y1="54237" x2="40796" y2="60678"/>
                        <a14:backgroundMark x1="27861" y1="52203" x2="68657" y2="50508"/>
                        <a14:backgroundMark x1="61692" y1="53220" x2="65672" y2="59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30" y="-429751"/>
            <a:ext cx="1575758" cy="2314665"/>
          </a:xfrm>
          <a:prstGeom prst="rect">
            <a:avLst/>
          </a:prstGeom>
        </p:spPr>
      </p:pic>
      <p:sp>
        <p:nvSpPr>
          <p:cNvPr id="47" name="Retângulo Arredondado 46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 Arredondado 48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 Arredondado 49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 Arredondado 50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 Arredondado 51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 Arredondado 52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 Arredondado 55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 Arredondado 56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 Arredondado 57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 Arredondado 58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1" name="Agrupar 60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63" name="CaixaDeTexto 62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64" name="Retângulo Arredondado 63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tângulo Arredondado 65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Retângulo Arredondado 66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68" name="Conector reto 67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57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" name="Imagem 644">
            <a:extLst>
              <a:ext uri="{FF2B5EF4-FFF2-40B4-BE49-F238E27FC236}">
                <a16:creationId xmlns:a16="http://schemas.microsoft.com/office/drawing/2014/main" id="{91DDB54A-45A8-4493-AE29-7EA7592A5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475" name="Retângulo: Cantos Arredondados 474">
            <a:extLst>
              <a:ext uri="{FF2B5EF4-FFF2-40B4-BE49-F238E27FC236}">
                <a16:creationId xmlns:a16="http://schemas.microsoft.com/office/drawing/2014/main" id="{0189C8D6-99E3-4427-8162-6A6AE44AA1A8}"/>
              </a:ext>
            </a:extLst>
          </p:cNvPr>
          <p:cNvSpPr/>
          <p:nvPr/>
        </p:nvSpPr>
        <p:spPr>
          <a:xfrm>
            <a:off x="4986334" y="862012"/>
            <a:ext cx="2214563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479" name="Retângulo: Cantos Arredondados 478">
            <a:extLst>
              <a:ext uri="{FF2B5EF4-FFF2-40B4-BE49-F238E27FC236}">
                <a16:creationId xmlns:a16="http://schemas.microsoft.com/office/drawing/2014/main" id="{26A3D614-82BD-458E-B732-94998DA034A2}"/>
              </a:ext>
            </a:extLst>
          </p:cNvPr>
          <p:cNvSpPr/>
          <p:nvPr/>
        </p:nvSpPr>
        <p:spPr>
          <a:xfrm>
            <a:off x="-4764" y="0"/>
            <a:ext cx="12196764" cy="65246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1" name="Retângulo: Cantos Arredondados 630">
            <a:extLst>
              <a:ext uri="{FF2B5EF4-FFF2-40B4-BE49-F238E27FC236}">
                <a16:creationId xmlns:a16="http://schemas.microsoft.com/office/drawing/2014/main" id="{066A9901-01B5-4FC6-9A0B-88ADA2CF4B81}"/>
              </a:ext>
            </a:extLst>
          </p:cNvPr>
          <p:cNvSpPr/>
          <p:nvPr/>
        </p:nvSpPr>
        <p:spPr>
          <a:xfrm>
            <a:off x="190500" y="838199"/>
            <a:ext cx="2209801" cy="1166813"/>
          </a:xfrm>
          <a:prstGeom prst="roundRect">
            <a:avLst>
              <a:gd name="adj" fmla="val 816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2" name="Retângulo: Cantos Arredondados 631">
            <a:extLst>
              <a:ext uri="{FF2B5EF4-FFF2-40B4-BE49-F238E27FC236}">
                <a16:creationId xmlns:a16="http://schemas.microsoft.com/office/drawing/2014/main" id="{7FDC4302-75F8-4747-AEB3-6A95C576E7B2}"/>
              </a:ext>
            </a:extLst>
          </p:cNvPr>
          <p:cNvSpPr/>
          <p:nvPr/>
        </p:nvSpPr>
        <p:spPr>
          <a:xfrm>
            <a:off x="2632918" y="852488"/>
            <a:ext cx="2162916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3" name="Retângulo: Cantos Arredondados 632">
            <a:extLst>
              <a:ext uri="{FF2B5EF4-FFF2-40B4-BE49-F238E27FC236}">
                <a16:creationId xmlns:a16="http://schemas.microsoft.com/office/drawing/2014/main" id="{AA9B32A8-AD76-48DC-851C-751EE3BF909A}"/>
              </a:ext>
            </a:extLst>
          </p:cNvPr>
          <p:cNvSpPr/>
          <p:nvPr/>
        </p:nvSpPr>
        <p:spPr>
          <a:xfrm>
            <a:off x="7381875" y="847726"/>
            <a:ext cx="2224081" cy="1123951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4" name="Retângulo: Cantos Arredondados 633">
            <a:extLst>
              <a:ext uri="{FF2B5EF4-FFF2-40B4-BE49-F238E27FC236}">
                <a16:creationId xmlns:a16="http://schemas.microsoft.com/office/drawing/2014/main" id="{2D094A0E-FE01-4257-ACF7-39FF4BC65AAD}"/>
              </a:ext>
            </a:extLst>
          </p:cNvPr>
          <p:cNvSpPr/>
          <p:nvPr/>
        </p:nvSpPr>
        <p:spPr>
          <a:xfrm>
            <a:off x="9791685" y="847725"/>
            <a:ext cx="2209802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5" name="Retângulo: Cantos Arredondados 634">
            <a:extLst>
              <a:ext uri="{FF2B5EF4-FFF2-40B4-BE49-F238E27FC236}">
                <a16:creationId xmlns:a16="http://schemas.microsoft.com/office/drawing/2014/main" id="{5EFB2DDE-4E1A-4577-B470-0F068E2251FE}"/>
              </a:ext>
            </a:extLst>
          </p:cNvPr>
          <p:cNvSpPr/>
          <p:nvPr/>
        </p:nvSpPr>
        <p:spPr>
          <a:xfrm>
            <a:off x="190500" y="2190748"/>
            <a:ext cx="3810001" cy="1814515"/>
          </a:xfrm>
          <a:prstGeom prst="roundRect">
            <a:avLst>
              <a:gd name="adj" fmla="val 5249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6" name="Retângulo: Cantos Arredondados 635">
            <a:extLst>
              <a:ext uri="{FF2B5EF4-FFF2-40B4-BE49-F238E27FC236}">
                <a16:creationId xmlns:a16="http://schemas.microsoft.com/office/drawing/2014/main" id="{2E6A3960-EE75-4555-B06E-291939D7B464}"/>
              </a:ext>
            </a:extLst>
          </p:cNvPr>
          <p:cNvSpPr/>
          <p:nvPr/>
        </p:nvSpPr>
        <p:spPr>
          <a:xfrm>
            <a:off x="4191000" y="2205038"/>
            <a:ext cx="3810001" cy="1790701"/>
          </a:xfrm>
          <a:prstGeom prst="roundRect">
            <a:avLst>
              <a:gd name="adj" fmla="val 5319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7" name="Retângulo: Cantos Arredondados 636">
            <a:extLst>
              <a:ext uri="{FF2B5EF4-FFF2-40B4-BE49-F238E27FC236}">
                <a16:creationId xmlns:a16="http://schemas.microsoft.com/office/drawing/2014/main" id="{76A78E54-5E0F-4635-8527-AEA9599CB3C4}"/>
              </a:ext>
            </a:extLst>
          </p:cNvPr>
          <p:cNvSpPr/>
          <p:nvPr/>
        </p:nvSpPr>
        <p:spPr>
          <a:xfrm>
            <a:off x="8191487" y="2224088"/>
            <a:ext cx="3810001" cy="1771651"/>
          </a:xfrm>
          <a:prstGeom prst="roundRect">
            <a:avLst>
              <a:gd name="adj" fmla="val 5348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8" name="Retângulo: Cantos Arredondados 637">
            <a:extLst>
              <a:ext uri="{FF2B5EF4-FFF2-40B4-BE49-F238E27FC236}">
                <a16:creationId xmlns:a16="http://schemas.microsoft.com/office/drawing/2014/main" id="{B2A5B27E-210B-4A81-A940-91AB75DF4937}"/>
              </a:ext>
            </a:extLst>
          </p:cNvPr>
          <p:cNvSpPr/>
          <p:nvPr/>
        </p:nvSpPr>
        <p:spPr>
          <a:xfrm>
            <a:off x="190500" y="4200521"/>
            <a:ext cx="3810001" cy="2466983"/>
          </a:xfrm>
          <a:prstGeom prst="roundRect">
            <a:avLst>
              <a:gd name="adj" fmla="val 3861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9" name="Retângulo: Cantos Arredondados 638">
            <a:extLst>
              <a:ext uri="{FF2B5EF4-FFF2-40B4-BE49-F238E27FC236}">
                <a16:creationId xmlns:a16="http://schemas.microsoft.com/office/drawing/2014/main" id="{3EB6483F-0BE6-434C-AE10-C9764638D82E}"/>
              </a:ext>
            </a:extLst>
          </p:cNvPr>
          <p:cNvSpPr/>
          <p:nvPr/>
        </p:nvSpPr>
        <p:spPr>
          <a:xfrm>
            <a:off x="4191000" y="4223375"/>
            <a:ext cx="3810001" cy="2434606"/>
          </a:xfrm>
          <a:prstGeom prst="roundRect">
            <a:avLst>
              <a:gd name="adj" fmla="val 3912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41" name="Retângulo: Cantos Arredondados 640">
            <a:extLst>
              <a:ext uri="{FF2B5EF4-FFF2-40B4-BE49-F238E27FC236}">
                <a16:creationId xmlns:a16="http://schemas.microsoft.com/office/drawing/2014/main" id="{4C888799-D657-42FE-A5A6-427D1555304D}"/>
              </a:ext>
            </a:extLst>
          </p:cNvPr>
          <p:cNvSpPr/>
          <p:nvPr/>
        </p:nvSpPr>
        <p:spPr>
          <a:xfrm>
            <a:off x="8191487" y="4232900"/>
            <a:ext cx="3810001" cy="2434605"/>
          </a:xfrm>
          <a:prstGeom prst="roundRect">
            <a:avLst>
              <a:gd name="adj" fmla="val 39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F8BFDD9B-D903-4EC5-B328-793C2001EFDF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chemeClr val="bg1"/>
          </a:solidFill>
          <a:ln w="209550" cap="flat">
            <a:noFill/>
            <a:prstDash val="solid"/>
            <a:miter/>
          </a:ln>
          <a:effectLst>
            <a:glow rad="635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4" name="Forma Livre: Forma 33">
            <a:extLst>
              <a:ext uri="{FF2B5EF4-FFF2-40B4-BE49-F238E27FC236}">
                <a16:creationId xmlns:a16="http://schemas.microsoft.com/office/drawing/2014/main" id="{C658DDB5-0427-4143-8153-2758F056FA48}"/>
              </a:ext>
            </a:extLst>
          </p:cNvPr>
          <p:cNvSpPr>
            <a:spLocks noChangeAspect="1"/>
          </p:cNvSpPr>
          <p:nvPr/>
        </p:nvSpPr>
        <p:spPr>
          <a:xfrm>
            <a:off x="6753320" y="20419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AAECBFEB-BA16-4A19-882E-B3CD5A00DFEE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A349C157-D0A3-4C08-AEAA-1E4824A1133B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407583CA-0523-4710-96E2-52153CC654D5}"/>
              </a:ext>
            </a:extLst>
          </p:cNvPr>
          <p:cNvSpPr>
            <a:spLocks noChangeAspect="1"/>
          </p:cNvSpPr>
          <p:nvPr/>
        </p:nvSpPr>
        <p:spPr>
          <a:xfrm>
            <a:off x="10743375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6AA0E074-33AA-4322-B4FD-11B5EF3F916E}"/>
              </a:ext>
            </a:extLst>
          </p:cNvPr>
          <p:cNvSpPr>
            <a:spLocks noChangeAspect="1"/>
          </p:cNvSpPr>
          <p:nvPr/>
        </p:nvSpPr>
        <p:spPr>
          <a:xfrm>
            <a:off x="362303" y="1188450"/>
            <a:ext cx="476249" cy="476273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B207CF07-60E0-4D26-9922-FADA2BE90851}"/>
              </a:ext>
            </a:extLst>
          </p:cNvPr>
          <p:cNvSpPr>
            <a:spLocks noChangeAspect="1"/>
          </p:cNvSpPr>
          <p:nvPr/>
        </p:nvSpPr>
        <p:spPr>
          <a:xfrm>
            <a:off x="2764012" y="1177857"/>
            <a:ext cx="464969" cy="472622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4A69D3E9-E6CF-4B02-BC54-30279499B636}"/>
              </a:ext>
            </a:extLst>
          </p:cNvPr>
          <p:cNvSpPr>
            <a:spLocks noChangeAspect="1"/>
          </p:cNvSpPr>
          <p:nvPr/>
        </p:nvSpPr>
        <p:spPr>
          <a:xfrm>
            <a:off x="5203216" y="1188450"/>
            <a:ext cx="510938" cy="459844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3" name="Forma Livre: Forma 42">
            <a:extLst>
              <a:ext uri="{FF2B5EF4-FFF2-40B4-BE49-F238E27FC236}">
                <a16:creationId xmlns:a16="http://schemas.microsoft.com/office/drawing/2014/main" id="{F2ACCBA2-5A13-4966-A8FE-66BAE51B3AB4}"/>
              </a:ext>
            </a:extLst>
          </p:cNvPr>
          <p:cNvSpPr>
            <a:spLocks noChangeAspect="1"/>
          </p:cNvSpPr>
          <p:nvPr/>
        </p:nvSpPr>
        <p:spPr>
          <a:xfrm flipH="1">
            <a:off x="7554830" y="1162660"/>
            <a:ext cx="551447" cy="476250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C708BE73-33AB-4D3A-BA69-AF48A8E32A71}"/>
              </a:ext>
            </a:extLst>
          </p:cNvPr>
          <p:cNvSpPr>
            <a:spLocks noChangeAspect="1"/>
          </p:cNvSpPr>
          <p:nvPr/>
        </p:nvSpPr>
        <p:spPr>
          <a:xfrm>
            <a:off x="9940136" y="1248423"/>
            <a:ext cx="476250" cy="346364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26778725-AAB9-4A3F-9C2D-84622062F73B}"/>
              </a:ext>
            </a:extLst>
          </p:cNvPr>
          <p:cNvSpPr>
            <a:spLocks noChangeAspect="1"/>
          </p:cNvSpPr>
          <p:nvPr/>
        </p:nvSpPr>
        <p:spPr>
          <a:xfrm>
            <a:off x="2047596" y="193532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871761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10254674" y="4621342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0" y="0"/>
            <a:ext cx="1146555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D97D9E1-E984-4702-8213-32B74A16FB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1" t="2676" r="10776" b="6555"/>
          <a:stretch/>
        </p:blipFill>
        <p:spPr>
          <a:xfrm>
            <a:off x="1" y="-2"/>
            <a:ext cx="11465550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52" name="Faixa Métricas">
            <a:extLst>
              <a:ext uri="{FF2B5EF4-FFF2-40B4-BE49-F238E27FC236}">
                <a16:creationId xmlns:a16="http://schemas.microsoft.com/office/drawing/2014/main" id="{9F9AEF5F-3380-465E-B4C2-2EF0FE6B50F6}"/>
              </a:ext>
            </a:extLst>
          </p:cNvPr>
          <p:cNvSpPr/>
          <p:nvPr/>
        </p:nvSpPr>
        <p:spPr>
          <a:xfrm>
            <a:off x="0" y="2160322"/>
            <a:ext cx="11465550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9889296" y="4621341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grpSp>
        <p:nvGrpSpPr>
          <p:cNvPr id="86" name="OEE">
            <a:extLst>
              <a:ext uri="{FF2B5EF4-FFF2-40B4-BE49-F238E27FC236}">
                <a16:creationId xmlns:a16="http://schemas.microsoft.com/office/drawing/2014/main" id="{4A79D799-25DE-4346-8307-A0C0D6E244B4}"/>
              </a:ext>
            </a:extLst>
          </p:cNvPr>
          <p:cNvGrpSpPr/>
          <p:nvPr/>
        </p:nvGrpSpPr>
        <p:grpSpPr>
          <a:xfrm>
            <a:off x="6197230" y="4544212"/>
            <a:ext cx="4331069" cy="957426"/>
            <a:chOff x="6197230" y="2508159"/>
            <a:chExt cx="4331069" cy="957426"/>
          </a:xfrm>
        </p:grpSpPr>
        <p:sp>
          <p:nvSpPr>
            <p:cNvPr id="87" name="Paralelogramo 86">
              <a:extLst>
                <a:ext uri="{FF2B5EF4-FFF2-40B4-BE49-F238E27FC236}">
                  <a16:creationId xmlns:a16="http://schemas.microsoft.com/office/drawing/2014/main" id="{4F6D47EF-F86D-4BA6-A496-58A667ECA7BE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Paralelogramo 87">
              <a:extLst>
                <a:ext uri="{FF2B5EF4-FFF2-40B4-BE49-F238E27FC236}">
                  <a16:creationId xmlns:a16="http://schemas.microsoft.com/office/drawing/2014/main" id="{CC29EAB9-43CF-49A1-A05A-90AEAAED225F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Títutlo da Página">
              <a:extLst>
                <a:ext uri="{FF2B5EF4-FFF2-40B4-BE49-F238E27FC236}">
                  <a16:creationId xmlns:a16="http://schemas.microsoft.com/office/drawing/2014/main" id="{D00B3D2A-0E7F-4F82-B8F5-124AC241E46D}"/>
                </a:ext>
              </a:extLst>
            </p:cNvPr>
            <p:cNvSpPr txBox="1"/>
            <p:nvPr/>
          </p:nvSpPr>
          <p:spPr>
            <a:xfrm>
              <a:off x="6338666" y="2508159"/>
              <a:ext cx="15151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QUALIDADE</a:t>
              </a:r>
            </a:p>
          </p:txBody>
        </p:sp>
      </p:grpSp>
      <p:grpSp>
        <p:nvGrpSpPr>
          <p:cNvPr id="82" name="Qualidade">
            <a:extLst>
              <a:ext uri="{FF2B5EF4-FFF2-40B4-BE49-F238E27FC236}">
                <a16:creationId xmlns:a16="http://schemas.microsoft.com/office/drawing/2014/main" id="{9413591E-9762-4C8C-9113-BC4AD6400793}"/>
              </a:ext>
            </a:extLst>
          </p:cNvPr>
          <p:cNvGrpSpPr/>
          <p:nvPr/>
        </p:nvGrpSpPr>
        <p:grpSpPr>
          <a:xfrm>
            <a:off x="6197230" y="3393537"/>
            <a:ext cx="4331069" cy="957426"/>
            <a:chOff x="6197230" y="2508159"/>
            <a:chExt cx="4331069" cy="957426"/>
          </a:xfrm>
        </p:grpSpPr>
        <p:sp>
          <p:nvSpPr>
            <p:cNvPr id="83" name="Paralelogramo 82">
              <a:extLst>
                <a:ext uri="{FF2B5EF4-FFF2-40B4-BE49-F238E27FC236}">
                  <a16:creationId xmlns:a16="http://schemas.microsoft.com/office/drawing/2014/main" id="{564EB398-8647-4090-8183-C56EC10BBAEC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Paralelogramo 83">
              <a:extLst>
                <a:ext uri="{FF2B5EF4-FFF2-40B4-BE49-F238E27FC236}">
                  <a16:creationId xmlns:a16="http://schemas.microsoft.com/office/drawing/2014/main" id="{A86114E0-1B29-4F07-86A2-7E99121459B2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Títutlo da Página">
              <a:extLst>
                <a:ext uri="{FF2B5EF4-FFF2-40B4-BE49-F238E27FC236}">
                  <a16:creationId xmlns:a16="http://schemas.microsoft.com/office/drawing/2014/main" id="{47764650-2864-4B9F-B225-427CC59DED5C}"/>
                </a:ext>
              </a:extLst>
            </p:cNvPr>
            <p:cNvSpPr txBox="1"/>
            <p:nvPr/>
          </p:nvSpPr>
          <p:spPr>
            <a:xfrm>
              <a:off x="6338666" y="2508159"/>
              <a:ext cx="20569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PRODUTIVIDADE</a:t>
              </a:r>
            </a:p>
          </p:txBody>
        </p:sp>
      </p:grpSp>
      <p:grpSp>
        <p:nvGrpSpPr>
          <p:cNvPr id="78" name="Produtividade">
            <a:extLst>
              <a:ext uri="{FF2B5EF4-FFF2-40B4-BE49-F238E27FC236}">
                <a16:creationId xmlns:a16="http://schemas.microsoft.com/office/drawing/2014/main" id="{C1A9D586-8153-4FD1-AE9A-86C148521571}"/>
              </a:ext>
            </a:extLst>
          </p:cNvPr>
          <p:cNvGrpSpPr/>
          <p:nvPr/>
        </p:nvGrpSpPr>
        <p:grpSpPr>
          <a:xfrm>
            <a:off x="6197230" y="5694887"/>
            <a:ext cx="4331069" cy="957426"/>
            <a:chOff x="6197230" y="2508159"/>
            <a:chExt cx="4331069" cy="957426"/>
          </a:xfrm>
        </p:grpSpPr>
        <p:sp>
          <p:nvSpPr>
            <p:cNvPr id="79" name="Paralelogramo 78">
              <a:extLst>
                <a:ext uri="{FF2B5EF4-FFF2-40B4-BE49-F238E27FC236}">
                  <a16:creationId xmlns:a16="http://schemas.microsoft.com/office/drawing/2014/main" id="{ABBC5239-C766-404D-AA07-1818603F6666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Paralelogramo 79">
              <a:extLst>
                <a:ext uri="{FF2B5EF4-FFF2-40B4-BE49-F238E27FC236}">
                  <a16:creationId xmlns:a16="http://schemas.microsoft.com/office/drawing/2014/main" id="{2F227CC1-F7D1-49BA-972D-E3A017D94184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ítutlo da Página">
              <a:extLst>
                <a:ext uri="{FF2B5EF4-FFF2-40B4-BE49-F238E27FC236}">
                  <a16:creationId xmlns:a16="http://schemas.microsoft.com/office/drawing/2014/main" id="{8F39E1A8-2DFE-488E-8B61-1A9233CAC712}"/>
                </a:ext>
              </a:extLst>
            </p:cNvPr>
            <p:cNvSpPr txBox="1"/>
            <p:nvPr/>
          </p:nvSpPr>
          <p:spPr>
            <a:xfrm>
              <a:off x="6338666" y="2508159"/>
              <a:ext cx="21739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DISPONIBILIDADE</a:t>
              </a:r>
            </a:p>
          </p:txBody>
        </p:sp>
      </p:grpSp>
      <p:grpSp>
        <p:nvGrpSpPr>
          <p:cNvPr id="77" name="Disponibilidade">
            <a:extLst>
              <a:ext uri="{FF2B5EF4-FFF2-40B4-BE49-F238E27FC236}">
                <a16:creationId xmlns:a16="http://schemas.microsoft.com/office/drawing/2014/main" id="{87F3B894-5DED-4699-9FD4-85FA15CE6802}"/>
              </a:ext>
            </a:extLst>
          </p:cNvPr>
          <p:cNvGrpSpPr/>
          <p:nvPr/>
        </p:nvGrpSpPr>
        <p:grpSpPr>
          <a:xfrm>
            <a:off x="6197230" y="2242862"/>
            <a:ext cx="4331069" cy="957426"/>
            <a:chOff x="6197230" y="2508159"/>
            <a:chExt cx="4331069" cy="957426"/>
          </a:xfrm>
        </p:grpSpPr>
        <p:sp>
          <p:nvSpPr>
            <p:cNvPr id="74" name="Paralelogramo 73">
              <a:extLst>
                <a:ext uri="{FF2B5EF4-FFF2-40B4-BE49-F238E27FC236}">
                  <a16:creationId xmlns:a16="http://schemas.microsoft.com/office/drawing/2014/main" id="{FF5B54B3-286F-4C1A-8789-5611CC9B539A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Paralelogramo 71">
              <a:extLst>
                <a:ext uri="{FF2B5EF4-FFF2-40B4-BE49-F238E27FC236}">
                  <a16:creationId xmlns:a16="http://schemas.microsoft.com/office/drawing/2014/main" id="{A7940718-3893-4A14-83C6-77711B2EFC3B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Títutlo da Página">
              <a:extLst>
                <a:ext uri="{FF2B5EF4-FFF2-40B4-BE49-F238E27FC236}">
                  <a16:creationId xmlns:a16="http://schemas.microsoft.com/office/drawing/2014/main" id="{9D5FB814-DADA-48C7-9CEA-E53507CFE2BE}"/>
                </a:ext>
              </a:extLst>
            </p:cNvPr>
            <p:cNvSpPr txBox="1"/>
            <p:nvPr/>
          </p:nvSpPr>
          <p:spPr>
            <a:xfrm>
              <a:off x="6338666" y="2508159"/>
              <a:ext cx="6335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OEE</a:t>
              </a:r>
            </a:p>
          </p:txBody>
        </p:sp>
      </p:grp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5B359C42-A6FB-4250-B353-757D244BE37D}"/>
              </a:ext>
            </a:extLst>
          </p:cNvPr>
          <p:cNvSpPr/>
          <p:nvPr/>
        </p:nvSpPr>
        <p:spPr>
          <a:xfrm flipH="1">
            <a:off x="-1" y="2322706"/>
            <a:ext cx="5968985" cy="1924226"/>
          </a:xfrm>
          <a:custGeom>
            <a:avLst/>
            <a:gdLst>
              <a:gd name="connsiteX0" fmla="*/ 5968985 w 5968985"/>
              <a:gd name="connsiteY0" fmla="*/ 0 h 1924226"/>
              <a:gd name="connsiteX1" fmla="*/ 0 w 5968985"/>
              <a:gd name="connsiteY1" fmla="*/ 0 h 1924226"/>
              <a:gd name="connsiteX2" fmla="*/ 482596 w 5968985"/>
              <a:gd name="connsiteY2" fmla="*/ 1924226 h 1924226"/>
              <a:gd name="connsiteX3" fmla="*/ 5968985 w 5968985"/>
              <a:gd name="connsiteY3" fmla="*/ 1924226 h 192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8985" h="1924226">
                <a:moveTo>
                  <a:pt x="5968985" y="0"/>
                </a:moveTo>
                <a:lnTo>
                  <a:pt x="0" y="0"/>
                </a:lnTo>
                <a:lnTo>
                  <a:pt x="482596" y="1924226"/>
                </a:lnTo>
                <a:lnTo>
                  <a:pt x="5968985" y="1924226"/>
                </a:ln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orma Livre: Forma 59">
            <a:extLst>
              <a:ext uri="{FF2B5EF4-FFF2-40B4-BE49-F238E27FC236}">
                <a16:creationId xmlns:a16="http://schemas.microsoft.com/office/drawing/2014/main" id="{9D701282-D8D1-40D9-B3E0-F4ED577A4C63}"/>
              </a:ext>
            </a:extLst>
          </p:cNvPr>
          <p:cNvSpPr/>
          <p:nvPr/>
        </p:nvSpPr>
        <p:spPr>
          <a:xfrm flipH="1">
            <a:off x="-4304" y="4454610"/>
            <a:ext cx="5973289" cy="2208688"/>
          </a:xfrm>
          <a:custGeom>
            <a:avLst/>
            <a:gdLst>
              <a:gd name="connsiteX0" fmla="*/ 5973289 w 5973289"/>
              <a:gd name="connsiteY0" fmla="*/ 0 h 2208688"/>
              <a:gd name="connsiteX1" fmla="*/ 0 w 5973289"/>
              <a:gd name="connsiteY1" fmla="*/ 0 h 2208688"/>
              <a:gd name="connsiteX2" fmla="*/ 553939 w 5973289"/>
              <a:gd name="connsiteY2" fmla="*/ 2208688 h 2208688"/>
              <a:gd name="connsiteX3" fmla="*/ 5973289 w 5973289"/>
              <a:gd name="connsiteY3" fmla="*/ 2208688 h 220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3289" h="2208688">
                <a:moveTo>
                  <a:pt x="5973289" y="0"/>
                </a:moveTo>
                <a:lnTo>
                  <a:pt x="0" y="0"/>
                </a:lnTo>
                <a:lnTo>
                  <a:pt x="553939" y="2208688"/>
                </a:lnTo>
                <a:lnTo>
                  <a:pt x="5973289" y="2208688"/>
                </a:ln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43974650-F4F6-4D65-8B58-7F697660DDE1}"/>
              </a:ext>
            </a:extLst>
          </p:cNvPr>
          <p:cNvGrpSpPr/>
          <p:nvPr/>
        </p:nvGrpSpPr>
        <p:grpSpPr>
          <a:xfrm>
            <a:off x="-2675" y="0"/>
            <a:ext cx="11472529" cy="2160323"/>
            <a:chOff x="-2675" y="0"/>
            <a:chExt cx="11472529" cy="2160323"/>
          </a:xfrm>
        </p:grpSpPr>
        <p:sp>
          <p:nvSpPr>
            <p:cNvPr id="69" name="Faixa Métricas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0" y="1224323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258300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1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orma Livre: Forma 66">
              <a:extLst>
                <a:ext uri="{FF2B5EF4-FFF2-40B4-BE49-F238E27FC236}">
                  <a16:creationId xmlns:a16="http://schemas.microsoft.com/office/drawing/2014/main" id="{E6650819-6D63-44CF-BA3F-D218BF048D53}"/>
                </a:ext>
              </a:extLst>
            </p:cNvPr>
            <p:cNvSpPr/>
            <p:nvPr/>
          </p:nvSpPr>
          <p:spPr>
            <a:xfrm>
              <a:off x="-2675" y="0"/>
              <a:ext cx="9032374" cy="891786"/>
            </a:xfrm>
            <a:custGeom>
              <a:avLst/>
              <a:gdLst>
                <a:gd name="connsiteX0" fmla="*/ 0 w 9032374"/>
                <a:gd name="connsiteY0" fmla="*/ 0 h 891786"/>
                <a:gd name="connsiteX1" fmla="*/ 9032374 w 9032374"/>
                <a:gd name="connsiteY1" fmla="*/ 0 h 891786"/>
                <a:gd name="connsiteX2" fmla="*/ 9032374 w 9032374"/>
                <a:gd name="connsiteY2" fmla="*/ 1 h 891786"/>
                <a:gd name="connsiteX3" fmla="*/ 2675 w 9032374"/>
                <a:gd name="connsiteY3" fmla="*/ 1 h 891786"/>
                <a:gd name="connsiteX4" fmla="*/ 2675 w 9032374"/>
                <a:gd name="connsiteY4" fmla="*/ 891786 h 891786"/>
                <a:gd name="connsiteX5" fmla="*/ 0 w 9032374"/>
                <a:gd name="connsiteY5" fmla="*/ 891786 h 891786"/>
                <a:gd name="connsiteX6" fmla="*/ 0 w 9032374"/>
                <a:gd name="connsiteY6" fmla="*/ 0 h 89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32374" h="891786">
                  <a:moveTo>
                    <a:pt x="0" y="0"/>
                  </a:moveTo>
                  <a:lnTo>
                    <a:pt x="9032374" y="0"/>
                  </a:lnTo>
                  <a:lnTo>
                    <a:pt x="9032374" y="1"/>
                  </a:lnTo>
                  <a:lnTo>
                    <a:pt x="2675" y="1"/>
                  </a:lnTo>
                  <a:lnTo>
                    <a:pt x="2675" y="891786"/>
                  </a:lnTo>
                  <a:lnTo>
                    <a:pt x="0" y="891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0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-2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ítutlo da Página">
              <a:extLst>
                <a:ext uri="{FF2B5EF4-FFF2-40B4-BE49-F238E27FC236}">
                  <a16:creationId xmlns:a16="http://schemas.microsoft.com/office/drawing/2014/main" id="{976EF45F-E008-4256-839C-915816FB0071}"/>
                </a:ext>
              </a:extLst>
            </p:cNvPr>
            <p:cNvSpPr txBox="1"/>
            <p:nvPr/>
          </p:nvSpPr>
          <p:spPr>
            <a:xfrm>
              <a:off x="362707" y="971685"/>
              <a:ext cx="20505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KPIs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2471617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006097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D50A6B6A-CBFB-4943-942C-907E34572D0B}"/>
              </a:ext>
            </a:extLst>
          </p:cNvPr>
          <p:cNvGrpSpPr/>
          <p:nvPr/>
        </p:nvGrpSpPr>
        <p:grpSpPr>
          <a:xfrm>
            <a:off x="446314" y="1390650"/>
            <a:ext cx="10658164" cy="721975"/>
            <a:chOff x="446314" y="1390650"/>
            <a:chExt cx="10658164" cy="721975"/>
          </a:xfrm>
        </p:grpSpPr>
        <p:cxnSp>
          <p:nvCxnSpPr>
            <p:cNvPr id="22" name="Conector reto 21">
              <a:extLst>
                <a:ext uri="{FF2B5EF4-FFF2-40B4-BE49-F238E27FC236}">
                  <a16:creationId xmlns:a16="http://schemas.microsoft.com/office/drawing/2014/main" id="{2853A85B-C1E2-4732-B4C3-9E0366E8C555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to 69">
              <a:extLst>
                <a:ext uri="{FF2B5EF4-FFF2-40B4-BE49-F238E27FC236}">
                  <a16:creationId xmlns:a16="http://schemas.microsoft.com/office/drawing/2014/main" id="{021B193B-FAEB-40A0-8F71-51E9995B393E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to 70">
              <a:extLst>
                <a:ext uri="{FF2B5EF4-FFF2-40B4-BE49-F238E27FC236}">
                  <a16:creationId xmlns:a16="http://schemas.microsoft.com/office/drawing/2014/main" id="{B05A1EA7-0D9B-42BD-A52D-05F7AB1610B9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to 72">
              <a:extLst>
                <a:ext uri="{FF2B5EF4-FFF2-40B4-BE49-F238E27FC236}">
                  <a16:creationId xmlns:a16="http://schemas.microsoft.com/office/drawing/2014/main" id="{8CA85486-4BDE-4071-B466-E08373AEE7AE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to 89">
              <a:extLst>
                <a:ext uri="{FF2B5EF4-FFF2-40B4-BE49-F238E27FC236}">
                  <a16:creationId xmlns:a16="http://schemas.microsoft.com/office/drawing/2014/main" id="{FDBB3057-B812-4B40-97B4-0D4B86C90A9B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reto 90">
              <a:extLst>
                <a:ext uri="{FF2B5EF4-FFF2-40B4-BE49-F238E27FC236}">
                  <a16:creationId xmlns:a16="http://schemas.microsoft.com/office/drawing/2014/main" id="{3899BCC2-9CEA-4B13-A8B9-E90E55B31EF9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ítutlo do Gráfico">
              <a:extLst>
                <a:ext uri="{FF2B5EF4-FFF2-40B4-BE49-F238E27FC236}">
                  <a16:creationId xmlns:a16="http://schemas.microsoft.com/office/drawing/2014/main" id="{A516EC75-9859-4891-9725-47FFE9F119A9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26" name="Títutlo do Gráfico">
              <a:extLst>
                <a:ext uri="{FF2B5EF4-FFF2-40B4-BE49-F238E27FC236}">
                  <a16:creationId xmlns:a16="http://schemas.microsoft.com/office/drawing/2014/main" id="{FCC5FB47-9205-41FF-8ED7-01E45B329818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27" name="Títutlo do Gráfico">
              <a:extLst>
                <a:ext uri="{FF2B5EF4-FFF2-40B4-BE49-F238E27FC236}">
                  <a16:creationId xmlns:a16="http://schemas.microsoft.com/office/drawing/2014/main" id="{ABEB2481-9AD0-4828-A5C9-A0C4E9D664EB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29" name="Títutlo do Gráfico">
              <a:extLst>
                <a:ext uri="{FF2B5EF4-FFF2-40B4-BE49-F238E27FC236}">
                  <a16:creationId xmlns:a16="http://schemas.microsoft.com/office/drawing/2014/main" id="{D560B628-299E-4433-8AA5-1777D1C514F1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30" name="Títutlo do Gráfico">
              <a:extLst>
                <a:ext uri="{FF2B5EF4-FFF2-40B4-BE49-F238E27FC236}">
                  <a16:creationId xmlns:a16="http://schemas.microsoft.com/office/drawing/2014/main" id="{2EE5F2B4-46EF-467D-800E-78482C7DA05D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33" name="Gráfico 32" descr="Ampulheta concluída">
              <a:extLst>
                <a:ext uri="{FF2B5EF4-FFF2-40B4-BE49-F238E27FC236}">
                  <a16:creationId xmlns:a16="http://schemas.microsoft.com/office/drawing/2014/main" id="{58899EC5-B617-41A7-9C95-196EA1FE2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35" name="Gráfico 34" descr="Cronômetro 75%">
              <a:extLst>
                <a:ext uri="{FF2B5EF4-FFF2-40B4-BE49-F238E27FC236}">
                  <a16:creationId xmlns:a16="http://schemas.microsoft.com/office/drawing/2014/main" id="{A8AECFA3-A40D-4E7D-8C8E-5076832D8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37" name="Gráfico 36" descr="Inventário correto">
              <a:extLst>
                <a:ext uri="{FF2B5EF4-FFF2-40B4-BE49-F238E27FC236}">
                  <a16:creationId xmlns:a16="http://schemas.microsoft.com/office/drawing/2014/main" id="{44D68844-72D2-4E2A-BAA6-8BDE11775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42" name="Gráfico 41" descr="Inventário incorreto">
              <a:extLst>
                <a:ext uri="{FF2B5EF4-FFF2-40B4-BE49-F238E27FC236}">
                  <a16:creationId xmlns:a16="http://schemas.microsoft.com/office/drawing/2014/main" id="{35345667-1BC5-4B1B-968D-C38F36B6A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47" name="Gráfico 46" descr="Apresentação com lista de verificação">
              <a:extLst>
                <a:ext uri="{FF2B5EF4-FFF2-40B4-BE49-F238E27FC236}">
                  <a16:creationId xmlns:a16="http://schemas.microsoft.com/office/drawing/2014/main" id="{B4D73D73-B1CA-4BAF-8304-E44411B5E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50" name="Gráfico 49" descr="fluxo de trabalho">
            <a:extLst>
              <a:ext uri="{FF2B5EF4-FFF2-40B4-BE49-F238E27FC236}">
                <a16:creationId xmlns:a16="http://schemas.microsoft.com/office/drawing/2014/main" id="{0DA113DE-7430-43D4-A87F-DBBADDC6983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4362" y="37212"/>
            <a:ext cx="808052" cy="80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51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-1216818" y="4621341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362108" y="0"/>
            <a:ext cx="11107747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3363034-5F18-42E8-B2A5-A130E2B228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6" t="2676" r="8068" b="6555"/>
          <a:stretch/>
        </p:blipFill>
        <p:spPr>
          <a:xfrm>
            <a:off x="360475" y="-2"/>
            <a:ext cx="11468817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8" name="Faixa Métricas">
            <a:extLst>
              <a:ext uri="{FF2B5EF4-FFF2-40B4-BE49-F238E27FC236}">
                <a16:creationId xmlns:a16="http://schemas.microsoft.com/office/drawing/2014/main" id="{5FFDC642-CFEA-4556-B055-9739D345139C}"/>
              </a:ext>
            </a:extLst>
          </p:cNvPr>
          <p:cNvSpPr/>
          <p:nvPr/>
        </p:nvSpPr>
        <p:spPr>
          <a:xfrm>
            <a:off x="356764" y="2160322"/>
            <a:ext cx="11468816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ítutlo da Página">
            <a:extLst>
              <a:ext uri="{FF2B5EF4-FFF2-40B4-BE49-F238E27FC236}">
                <a16:creationId xmlns:a16="http://schemas.microsoft.com/office/drawing/2014/main" id="{976EF45F-E008-4256-839C-915816FB0071}"/>
              </a:ext>
            </a:extLst>
          </p:cNvPr>
          <p:cNvSpPr txBox="1"/>
          <p:nvPr/>
        </p:nvSpPr>
        <p:spPr>
          <a:xfrm>
            <a:off x="362707" y="971685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ANÁLISE DE HORAS</a:t>
            </a: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50F69240-987C-4FBC-BB88-FE02DFAFB339}"/>
              </a:ext>
            </a:extLst>
          </p:cNvPr>
          <p:cNvGrpSpPr/>
          <p:nvPr/>
        </p:nvGrpSpPr>
        <p:grpSpPr>
          <a:xfrm>
            <a:off x="359437" y="0"/>
            <a:ext cx="11469856" cy="2160322"/>
            <a:chOff x="359437" y="0"/>
            <a:chExt cx="11469856" cy="2160322"/>
          </a:xfrm>
        </p:grpSpPr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359439" y="1224322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617739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359440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359439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359437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Títutlo da Página">
              <a:extLst>
                <a:ext uri="{FF2B5EF4-FFF2-40B4-BE49-F238E27FC236}">
                  <a16:creationId xmlns:a16="http://schemas.microsoft.com/office/drawing/2014/main" id="{1CB028C8-F0FC-4D34-A2F7-E6D60129EA35}"/>
                </a:ext>
              </a:extLst>
            </p:cNvPr>
            <p:cNvSpPr txBox="1"/>
            <p:nvPr/>
          </p:nvSpPr>
          <p:spPr>
            <a:xfrm>
              <a:off x="709868" y="976420"/>
              <a:ext cx="23503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HORAS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2831056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365536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70BB7518-62BD-44D4-AFAF-50C489828700}"/>
              </a:ext>
            </a:extLst>
          </p:cNvPr>
          <p:cNvGrpSpPr/>
          <p:nvPr/>
        </p:nvGrpSpPr>
        <p:grpSpPr>
          <a:xfrm>
            <a:off x="765283" y="1390650"/>
            <a:ext cx="10658164" cy="721975"/>
            <a:chOff x="446314" y="1390650"/>
            <a:chExt cx="10658164" cy="721975"/>
          </a:xfrm>
        </p:grpSpPr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A0DDFD78-2D6D-4F61-B608-2C21E655BB93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to 38">
              <a:extLst>
                <a:ext uri="{FF2B5EF4-FFF2-40B4-BE49-F238E27FC236}">
                  <a16:creationId xmlns:a16="http://schemas.microsoft.com/office/drawing/2014/main" id="{BD212530-AFF2-43A7-A0A5-4B4767B7DC94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F43016BA-03F5-43D4-BBF6-82D3D84A10C7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>
              <a:extLst>
                <a:ext uri="{FF2B5EF4-FFF2-40B4-BE49-F238E27FC236}">
                  <a16:creationId xmlns:a16="http://schemas.microsoft.com/office/drawing/2014/main" id="{96F9D40C-39DE-4744-AEDC-BF6F44016B73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50A664B3-04C2-4460-8903-FA611FCC1D3E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to 43">
              <a:extLst>
                <a:ext uri="{FF2B5EF4-FFF2-40B4-BE49-F238E27FC236}">
                  <a16:creationId xmlns:a16="http://schemas.microsoft.com/office/drawing/2014/main" id="{B2591B94-C57B-403A-901F-437D67DA96E4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ítutlo do Gráfico">
              <a:extLst>
                <a:ext uri="{FF2B5EF4-FFF2-40B4-BE49-F238E27FC236}">
                  <a16:creationId xmlns:a16="http://schemas.microsoft.com/office/drawing/2014/main" id="{06791560-E027-4B3D-9635-64F28B0642E2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46" name="Títutlo do Gráfico">
              <a:extLst>
                <a:ext uri="{FF2B5EF4-FFF2-40B4-BE49-F238E27FC236}">
                  <a16:creationId xmlns:a16="http://schemas.microsoft.com/office/drawing/2014/main" id="{956D2F79-AF24-499F-A36F-5C4E96EA499C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47" name="Títutlo do Gráfico">
              <a:extLst>
                <a:ext uri="{FF2B5EF4-FFF2-40B4-BE49-F238E27FC236}">
                  <a16:creationId xmlns:a16="http://schemas.microsoft.com/office/drawing/2014/main" id="{7552C48D-325C-49E7-8353-5EC47DC4D8F9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48" name="Títutlo do Gráfico">
              <a:extLst>
                <a:ext uri="{FF2B5EF4-FFF2-40B4-BE49-F238E27FC236}">
                  <a16:creationId xmlns:a16="http://schemas.microsoft.com/office/drawing/2014/main" id="{97D18502-3DAA-470A-B42F-D60B31E1769D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49" name="Títutlo do Gráfico">
              <a:extLst>
                <a:ext uri="{FF2B5EF4-FFF2-40B4-BE49-F238E27FC236}">
                  <a16:creationId xmlns:a16="http://schemas.microsoft.com/office/drawing/2014/main" id="{3B941DFF-76C7-4B3E-9436-FF2CE5256F1A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50" name="Gráfico 49" descr="Ampulheta concluída">
              <a:extLst>
                <a:ext uri="{FF2B5EF4-FFF2-40B4-BE49-F238E27FC236}">
                  <a16:creationId xmlns:a16="http://schemas.microsoft.com/office/drawing/2014/main" id="{E690BABE-F10C-4FE0-9E4A-4A4DFC52A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51" name="Gráfico 50" descr="Cronômetro 75%">
              <a:extLst>
                <a:ext uri="{FF2B5EF4-FFF2-40B4-BE49-F238E27FC236}">
                  <a16:creationId xmlns:a16="http://schemas.microsoft.com/office/drawing/2014/main" id="{7F24905A-8DA6-404D-853F-8481DFB81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52" name="Gráfico 51" descr="Inventário correto">
              <a:extLst>
                <a:ext uri="{FF2B5EF4-FFF2-40B4-BE49-F238E27FC236}">
                  <a16:creationId xmlns:a16="http://schemas.microsoft.com/office/drawing/2014/main" id="{DB10CDD4-2C14-429A-89AC-37695983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53" name="Gráfico 52" descr="Inventário incorreto">
              <a:extLst>
                <a:ext uri="{FF2B5EF4-FFF2-40B4-BE49-F238E27FC236}">
                  <a16:creationId xmlns:a16="http://schemas.microsoft.com/office/drawing/2014/main" id="{1BE42F43-CA32-42F4-B4DE-69406F8F7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54" name="Gráfico 53" descr="Apresentação com lista de verificação">
              <a:extLst>
                <a:ext uri="{FF2B5EF4-FFF2-40B4-BE49-F238E27FC236}">
                  <a16:creationId xmlns:a16="http://schemas.microsoft.com/office/drawing/2014/main" id="{F36383FB-3E66-4C01-8458-19BE0A377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6" name="Imagem 5" hidden="1">
            <a:extLst>
              <a:ext uri="{FF2B5EF4-FFF2-40B4-BE49-F238E27FC236}">
                <a16:creationId xmlns:a16="http://schemas.microsoft.com/office/drawing/2014/main" id="{422F81B6-9568-4FB7-B236-DE4148116BF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18" y="0"/>
            <a:ext cx="12187080" cy="6872874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09338096-F872-42DB-8F5A-72D58D684958}"/>
              </a:ext>
            </a:extLst>
          </p:cNvPr>
          <p:cNvSpPr/>
          <p:nvPr/>
        </p:nvSpPr>
        <p:spPr>
          <a:xfrm>
            <a:off x="503834" y="2289765"/>
            <a:ext cx="2679586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7ED907A7-B974-4228-B74E-EBE1DBDDD387}"/>
              </a:ext>
            </a:extLst>
          </p:cNvPr>
          <p:cNvSpPr/>
          <p:nvPr/>
        </p:nvSpPr>
        <p:spPr>
          <a:xfrm>
            <a:off x="8997865" y="2289765"/>
            <a:ext cx="2682671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3F50C66D-9993-489F-93CE-D5335364B84A}"/>
              </a:ext>
            </a:extLst>
          </p:cNvPr>
          <p:cNvSpPr/>
          <p:nvPr/>
        </p:nvSpPr>
        <p:spPr>
          <a:xfrm>
            <a:off x="3333823" y="2290450"/>
            <a:ext cx="5524355" cy="2099782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9E5BD34B-7189-4B06-ACDE-688C5BF0B8C0}"/>
              </a:ext>
            </a:extLst>
          </p:cNvPr>
          <p:cNvSpPr/>
          <p:nvPr/>
        </p:nvSpPr>
        <p:spPr>
          <a:xfrm>
            <a:off x="3333823" y="4520360"/>
            <a:ext cx="5524355" cy="2193635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10254674" y="4621342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pic>
        <p:nvPicPr>
          <p:cNvPr id="131" name="Gráfico 130" descr="fluxo de trabalho">
            <a:extLst>
              <a:ext uri="{FF2B5EF4-FFF2-40B4-BE49-F238E27FC236}">
                <a16:creationId xmlns:a16="http://schemas.microsoft.com/office/drawing/2014/main" id="{E14B85F0-8CFE-441F-B804-5289C784B1A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38997" y="37212"/>
            <a:ext cx="808052" cy="80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01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-1216819" y="4621342"/>
            <a:ext cx="2791439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-855447" y="4618373"/>
            <a:ext cx="2791441" cy="367014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726451" y="0"/>
            <a:ext cx="1074340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1990796-CDBE-4B65-8CC2-8A297BF05B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9" t="2676" r="5367" b="6555"/>
          <a:stretch/>
        </p:blipFill>
        <p:spPr>
          <a:xfrm>
            <a:off x="724815" y="-2"/>
            <a:ext cx="11467185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8" name="Faixa Métricas">
            <a:extLst>
              <a:ext uri="{FF2B5EF4-FFF2-40B4-BE49-F238E27FC236}">
                <a16:creationId xmlns:a16="http://schemas.microsoft.com/office/drawing/2014/main" id="{321C249F-9B54-4497-AA31-F3BA9638D603}"/>
              </a:ext>
            </a:extLst>
          </p:cNvPr>
          <p:cNvSpPr/>
          <p:nvPr/>
        </p:nvSpPr>
        <p:spPr>
          <a:xfrm>
            <a:off x="724814" y="2160322"/>
            <a:ext cx="11467185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915FB153-6359-4F1A-BD2B-1E1999A9C68B}"/>
              </a:ext>
            </a:extLst>
          </p:cNvPr>
          <p:cNvGrpSpPr/>
          <p:nvPr/>
        </p:nvGrpSpPr>
        <p:grpSpPr>
          <a:xfrm>
            <a:off x="722144" y="0"/>
            <a:ext cx="11469856" cy="2160323"/>
            <a:chOff x="722144" y="0"/>
            <a:chExt cx="11469856" cy="2160323"/>
          </a:xfrm>
        </p:grpSpPr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722146" y="1224323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980446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722147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722146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722144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ítutlo da Página">
              <a:extLst>
                <a:ext uri="{FF2B5EF4-FFF2-40B4-BE49-F238E27FC236}">
                  <a16:creationId xmlns:a16="http://schemas.microsoft.com/office/drawing/2014/main" id="{976EF45F-E008-4256-839C-915816FB0071}"/>
                </a:ext>
              </a:extLst>
            </p:cNvPr>
            <p:cNvSpPr txBox="1"/>
            <p:nvPr/>
          </p:nvSpPr>
          <p:spPr>
            <a:xfrm>
              <a:off x="1078331" y="971685"/>
              <a:ext cx="34371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PRODUTIVIDADE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3193763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728243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DF3F55FD-67AE-45B8-B6F3-81006812562A}"/>
              </a:ext>
            </a:extLst>
          </p:cNvPr>
          <p:cNvGrpSpPr/>
          <p:nvPr/>
        </p:nvGrpSpPr>
        <p:grpSpPr>
          <a:xfrm>
            <a:off x="1127990" y="1390650"/>
            <a:ext cx="10658164" cy="721975"/>
            <a:chOff x="446314" y="1390650"/>
            <a:chExt cx="10658164" cy="721975"/>
          </a:xfrm>
        </p:grpSpPr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3D15FB79-FACC-4CA4-988B-2FE08899B02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B8103D28-37FE-4026-BBC9-BA853DB37B4B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to 38">
              <a:extLst>
                <a:ext uri="{FF2B5EF4-FFF2-40B4-BE49-F238E27FC236}">
                  <a16:creationId xmlns:a16="http://schemas.microsoft.com/office/drawing/2014/main" id="{29C7722D-DCBC-4CAE-938B-35CD71C03160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206CF5BA-1E7F-473A-8982-55B6999A1795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>
              <a:extLst>
                <a:ext uri="{FF2B5EF4-FFF2-40B4-BE49-F238E27FC236}">
                  <a16:creationId xmlns:a16="http://schemas.microsoft.com/office/drawing/2014/main" id="{2A223882-9845-439F-9C14-0A9E0614CFF5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35B62BC8-87D4-4FD9-A60C-68A0A33581AF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ítutlo do Gráfico">
              <a:extLst>
                <a:ext uri="{FF2B5EF4-FFF2-40B4-BE49-F238E27FC236}">
                  <a16:creationId xmlns:a16="http://schemas.microsoft.com/office/drawing/2014/main" id="{8A6979A4-5F20-43BC-86FC-86F913BC0969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45" name="Títutlo do Gráfico">
              <a:extLst>
                <a:ext uri="{FF2B5EF4-FFF2-40B4-BE49-F238E27FC236}">
                  <a16:creationId xmlns:a16="http://schemas.microsoft.com/office/drawing/2014/main" id="{19468A12-6EC6-4C10-994C-DF0D3B5C2635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46" name="Títutlo do Gráfico">
              <a:extLst>
                <a:ext uri="{FF2B5EF4-FFF2-40B4-BE49-F238E27FC236}">
                  <a16:creationId xmlns:a16="http://schemas.microsoft.com/office/drawing/2014/main" id="{997B53CB-FFA1-44D6-8E95-1B3B2DF79B76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47" name="Títutlo do Gráfico">
              <a:extLst>
                <a:ext uri="{FF2B5EF4-FFF2-40B4-BE49-F238E27FC236}">
                  <a16:creationId xmlns:a16="http://schemas.microsoft.com/office/drawing/2014/main" id="{2C98457F-1B6A-4613-A7D0-13D73EFBE6CF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48" name="Títutlo do Gráfico">
              <a:extLst>
                <a:ext uri="{FF2B5EF4-FFF2-40B4-BE49-F238E27FC236}">
                  <a16:creationId xmlns:a16="http://schemas.microsoft.com/office/drawing/2014/main" id="{C8593562-14B0-4D4F-AB8F-0F481DC43B4F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49" name="Gráfico 48" descr="Ampulheta concluída">
              <a:extLst>
                <a:ext uri="{FF2B5EF4-FFF2-40B4-BE49-F238E27FC236}">
                  <a16:creationId xmlns:a16="http://schemas.microsoft.com/office/drawing/2014/main" id="{244EE55E-9D99-4FFD-9747-7554757A3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50" name="Gráfico 49" descr="Cronômetro 75%">
              <a:extLst>
                <a:ext uri="{FF2B5EF4-FFF2-40B4-BE49-F238E27FC236}">
                  <a16:creationId xmlns:a16="http://schemas.microsoft.com/office/drawing/2014/main" id="{D41161A7-0E58-4652-9049-F1A9D5D9D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51" name="Gráfico 50" descr="Inventário correto">
              <a:extLst>
                <a:ext uri="{FF2B5EF4-FFF2-40B4-BE49-F238E27FC236}">
                  <a16:creationId xmlns:a16="http://schemas.microsoft.com/office/drawing/2014/main" id="{5275D899-EA29-4FA5-BBC9-0202E86A6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52" name="Gráfico 51" descr="Inventário incorreto">
              <a:extLst>
                <a:ext uri="{FF2B5EF4-FFF2-40B4-BE49-F238E27FC236}">
                  <a16:creationId xmlns:a16="http://schemas.microsoft.com/office/drawing/2014/main" id="{AF52EF47-B46C-43BC-8E5D-DD1A1FFE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53" name="Gráfico 52" descr="Apresentação com lista de verificação">
              <a:extLst>
                <a:ext uri="{FF2B5EF4-FFF2-40B4-BE49-F238E27FC236}">
                  <a16:creationId xmlns:a16="http://schemas.microsoft.com/office/drawing/2014/main" id="{13C8236E-C4B2-4A11-B6B4-A86FF5CDA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6" name="Gráfico 5" descr="fluxo de trabalho">
            <a:extLst>
              <a:ext uri="{FF2B5EF4-FFF2-40B4-BE49-F238E27FC236}">
                <a16:creationId xmlns:a16="http://schemas.microsoft.com/office/drawing/2014/main" id="{C77BE240-6BAD-4037-9645-068CAE0009DF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1704" y="37212"/>
            <a:ext cx="808052" cy="808052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8124AEE-13C3-4B99-92DA-A9BA759CF737}"/>
              </a:ext>
            </a:extLst>
          </p:cNvPr>
          <p:cNvSpPr/>
          <p:nvPr/>
        </p:nvSpPr>
        <p:spPr>
          <a:xfrm>
            <a:off x="876496" y="2289765"/>
            <a:ext cx="2679586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2EF25CF9-5B0B-4065-B6F6-F84A8BEE3FB7}"/>
              </a:ext>
            </a:extLst>
          </p:cNvPr>
          <p:cNvSpPr/>
          <p:nvPr/>
        </p:nvSpPr>
        <p:spPr>
          <a:xfrm>
            <a:off x="9370527" y="2289764"/>
            <a:ext cx="2682671" cy="4424229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B9F795E-E8DC-42BF-98DD-3D5D7337A83B}"/>
              </a:ext>
            </a:extLst>
          </p:cNvPr>
          <p:cNvSpPr/>
          <p:nvPr/>
        </p:nvSpPr>
        <p:spPr>
          <a:xfrm>
            <a:off x="3706485" y="4518988"/>
            <a:ext cx="5524355" cy="2195008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82976A0-229C-4D7E-8204-57949D12AD18}"/>
              </a:ext>
            </a:extLst>
          </p:cNvPr>
          <p:cNvSpPr/>
          <p:nvPr/>
        </p:nvSpPr>
        <p:spPr>
          <a:xfrm>
            <a:off x="3706484" y="2289764"/>
            <a:ext cx="5524355" cy="2099782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6459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452E16F-88F9-48E5-8785-9B26EF3C3C16}"/>
              </a:ext>
            </a:extLst>
          </p:cNvPr>
          <p:cNvSpPr/>
          <p:nvPr/>
        </p:nvSpPr>
        <p:spPr>
          <a:xfrm>
            <a:off x="829994" y="0"/>
            <a:ext cx="1136200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6B74C27F-0FB1-4839-8B64-AEA4EF3C3C8C}"/>
              </a:ext>
            </a:extLst>
          </p:cNvPr>
          <p:cNvSpPr/>
          <p:nvPr/>
        </p:nvSpPr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58000"/>
              <a:gd name="connsiteX1" fmla="*/ 5106572 w 5106572"/>
              <a:gd name="connsiteY1" fmla="*/ 0 h 6858000"/>
              <a:gd name="connsiteX2" fmla="*/ 2739919 w 5106572"/>
              <a:gd name="connsiteY2" fmla="*/ 6858000 h 6858000"/>
              <a:gd name="connsiteX3" fmla="*/ 0 w 51065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58000">
                <a:moveTo>
                  <a:pt x="0" y="0"/>
                </a:moveTo>
                <a:lnTo>
                  <a:pt x="5106572" y="0"/>
                </a:lnTo>
                <a:lnTo>
                  <a:pt x="273991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31000">
                <a:srgbClr val="E60546"/>
              </a:gs>
              <a:gs pos="84000">
                <a:srgbClr val="751E90"/>
              </a:gs>
              <a:gs pos="100000">
                <a:srgbClr val="1E32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m 23" descr="Uma imagem contendo transporte, mesa, bolo, guindaste&#10;&#10;Descrição gerada automaticamente">
            <a:extLst>
              <a:ext uri="{FF2B5EF4-FFF2-40B4-BE49-F238E27FC236}">
                <a16:creationId xmlns:a16="http://schemas.microsoft.com/office/drawing/2014/main" id="{49111379-7FAE-44D1-9763-F59E0F9708F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2" t="1432" r="57855" b="1602"/>
          <a:stretch>
            <a:fillRect/>
          </a:stretch>
        </p:blipFill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70000"/>
              <a:gd name="connsiteX1" fmla="*/ 5106572 w 5106572"/>
              <a:gd name="connsiteY1" fmla="*/ 0 h 6870000"/>
              <a:gd name="connsiteX2" fmla="*/ 2739919 w 5106572"/>
              <a:gd name="connsiteY2" fmla="*/ 6870000 h 6870000"/>
              <a:gd name="connsiteX3" fmla="*/ 0 w 5106572"/>
              <a:gd name="connsiteY3" fmla="*/ 6870000 h 68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70000">
                <a:moveTo>
                  <a:pt x="0" y="0"/>
                </a:moveTo>
                <a:lnTo>
                  <a:pt x="5106572" y="0"/>
                </a:lnTo>
                <a:lnTo>
                  <a:pt x="2739919" y="6870000"/>
                </a:lnTo>
                <a:lnTo>
                  <a:pt x="0" y="6870000"/>
                </a:lnTo>
                <a:close/>
              </a:path>
            </a:pathLst>
          </a:custGeom>
        </p:spPr>
      </p:pic>
      <p:pic>
        <p:nvPicPr>
          <p:cNvPr id="12" name="Imagem 11" descr="Uma imagem contendo ao ar livre, caminhão, carro, cama&#10;&#10;Descrição gerada automaticamente">
            <a:extLst>
              <a:ext uri="{FF2B5EF4-FFF2-40B4-BE49-F238E27FC236}">
                <a16:creationId xmlns:a16="http://schemas.microsoft.com/office/drawing/2014/main" id="{2851F19E-6347-4C0D-A818-DE83795FFAF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6" y="3273287"/>
            <a:ext cx="4381572" cy="36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401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452E16F-88F9-48E5-8785-9B26EF3C3C16}"/>
              </a:ext>
            </a:extLst>
          </p:cNvPr>
          <p:cNvSpPr/>
          <p:nvPr/>
        </p:nvSpPr>
        <p:spPr>
          <a:xfrm>
            <a:off x="829994" y="0"/>
            <a:ext cx="1136200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6B74C27F-0FB1-4839-8B64-AEA4EF3C3C8C}"/>
              </a:ext>
            </a:extLst>
          </p:cNvPr>
          <p:cNvSpPr/>
          <p:nvPr/>
        </p:nvSpPr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58000"/>
              <a:gd name="connsiteX1" fmla="*/ 5106572 w 5106572"/>
              <a:gd name="connsiteY1" fmla="*/ 0 h 6858000"/>
              <a:gd name="connsiteX2" fmla="*/ 2739919 w 5106572"/>
              <a:gd name="connsiteY2" fmla="*/ 6858000 h 6858000"/>
              <a:gd name="connsiteX3" fmla="*/ 0 w 51065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58000">
                <a:moveTo>
                  <a:pt x="0" y="0"/>
                </a:moveTo>
                <a:lnTo>
                  <a:pt x="5106572" y="0"/>
                </a:lnTo>
                <a:lnTo>
                  <a:pt x="273991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31000">
                <a:srgbClr val="E60546"/>
              </a:gs>
              <a:gs pos="84000">
                <a:srgbClr val="751E90"/>
              </a:gs>
              <a:gs pos="100000">
                <a:srgbClr val="1E32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m 23" descr="Uma imagem contendo transporte, mesa, bolo, guindaste&#10;&#10;Descrição gerada automaticamente">
            <a:extLst>
              <a:ext uri="{FF2B5EF4-FFF2-40B4-BE49-F238E27FC236}">
                <a16:creationId xmlns:a16="http://schemas.microsoft.com/office/drawing/2014/main" id="{49111379-7FAE-44D1-9763-F59E0F9708F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2" t="1432" r="57855" b="1602"/>
          <a:stretch>
            <a:fillRect/>
          </a:stretch>
        </p:blipFill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70000"/>
              <a:gd name="connsiteX1" fmla="*/ 5106572 w 5106572"/>
              <a:gd name="connsiteY1" fmla="*/ 0 h 6870000"/>
              <a:gd name="connsiteX2" fmla="*/ 2739919 w 5106572"/>
              <a:gd name="connsiteY2" fmla="*/ 6870000 h 6870000"/>
              <a:gd name="connsiteX3" fmla="*/ 0 w 5106572"/>
              <a:gd name="connsiteY3" fmla="*/ 6870000 h 68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70000">
                <a:moveTo>
                  <a:pt x="0" y="0"/>
                </a:moveTo>
                <a:lnTo>
                  <a:pt x="5106572" y="0"/>
                </a:lnTo>
                <a:lnTo>
                  <a:pt x="2739919" y="6870000"/>
                </a:lnTo>
                <a:lnTo>
                  <a:pt x="0" y="6870000"/>
                </a:lnTo>
                <a:close/>
              </a:path>
            </a:pathLst>
          </a:cu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41F7B46-0D31-42F5-B608-C3753A72009E}"/>
              </a:ext>
            </a:extLst>
          </p:cNvPr>
          <p:cNvSpPr/>
          <p:nvPr/>
        </p:nvSpPr>
        <p:spPr>
          <a:xfrm>
            <a:off x="1969478" y="942534"/>
            <a:ext cx="10222522" cy="5655214"/>
          </a:xfrm>
          <a:prstGeom prst="rect">
            <a:avLst/>
          </a:prstGeom>
          <a:solidFill>
            <a:schemeClr val="tx2">
              <a:lumMod val="90000"/>
              <a:lumOff val="1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874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0364C00-662A-493C-A4E3-6B7ACD73C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0BC3DD44-57E6-4F92-8FB3-11577A864040}"/>
              </a:ext>
            </a:extLst>
          </p:cNvPr>
          <p:cNvSpPr/>
          <p:nvPr/>
        </p:nvSpPr>
        <p:spPr>
          <a:xfrm>
            <a:off x="379828" y="2361673"/>
            <a:ext cx="1842867" cy="3603029"/>
          </a:xfrm>
          <a:prstGeom prst="roundRect">
            <a:avLst>
              <a:gd name="adj" fmla="val 4135"/>
            </a:avLst>
          </a:prstGeom>
          <a:gradFill>
            <a:gsLst>
              <a:gs pos="24000">
                <a:srgbClr val="00AA97"/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BCF2513-9B77-4137-AAC7-06ED7B1FE6CF}"/>
              </a:ext>
            </a:extLst>
          </p:cNvPr>
          <p:cNvSpPr/>
          <p:nvPr/>
        </p:nvSpPr>
        <p:spPr>
          <a:xfrm>
            <a:off x="2366693" y="2361674"/>
            <a:ext cx="5426809" cy="1724733"/>
          </a:xfrm>
          <a:prstGeom prst="roundRect">
            <a:avLst>
              <a:gd name="adj" fmla="val 4418"/>
            </a:avLst>
          </a:prstGeom>
          <a:gradFill>
            <a:gsLst>
              <a:gs pos="24000">
                <a:srgbClr val="00817D">
                  <a:alpha val="79000"/>
                </a:srgbClr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00EA8B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977B9A56-7C43-48E2-AD73-B2F314B6DA44}"/>
              </a:ext>
            </a:extLst>
          </p:cNvPr>
          <p:cNvSpPr/>
          <p:nvPr/>
        </p:nvSpPr>
        <p:spPr>
          <a:xfrm>
            <a:off x="2366693" y="4235188"/>
            <a:ext cx="5426808" cy="1742732"/>
          </a:xfrm>
          <a:prstGeom prst="roundRect">
            <a:avLst>
              <a:gd name="adj" fmla="val 4372"/>
            </a:avLst>
          </a:prstGeom>
          <a:gradFill>
            <a:gsLst>
              <a:gs pos="24000">
                <a:srgbClr val="00817D">
                  <a:alpha val="79000"/>
                </a:srgbClr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00EA8B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E951BA7-0629-4C4C-A015-19DD04E7380B}"/>
              </a:ext>
            </a:extLst>
          </p:cNvPr>
          <p:cNvSpPr/>
          <p:nvPr/>
        </p:nvSpPr>
        <p:spPr>
          <a:xfrm>
            <a:off x="7937499" y="2374890"/>
            <a:ext cx="3874673" cy="3589811"/>
          </a:xfrm>
          <a:prstGeom prst="roundRect">
            <a:avLst>
              <a:gd name="adj" fmla="val 2123"/>
            </a:avLst>
          </a:prstGeom>
          <a:solidFill>
            <a:srgbClr val="005864"/>
          </a:solidFill>
          <a:ln>
            <a:solidFill>
              <a:srgbClr val="00EA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EE9014D-DD1F-4247-9305-DE4342100173}"/>
              </a:ext>
            </a:extLst>
          </p:cNvPr>
          <p:cNvSpPr txBox="1"/>
          <p:nvPr/>
        </p:nvSpPr>
        <p:spPr>
          <a:xfrm>
            <a:off x="448707" y="2484668"/>
            <a:ext cx="14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DASHBOARD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FINANCEIRO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687CB716-4C5B-4CAD-A8EF-20C7BF5DDE79}"/>
              </a:ext>
            </a:extLst>
          </p:cNvPr>
          <p:cNvCxnSpPr/>
          <p:nvPr/>
        </p:nvCxnSpPr>
        <p:spPr>
          <a:xfrm>
            <a:off x="557609" y="3300238"/>
            <a:ext cx="7101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8004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2"/>
            <a:ext cx="1261538" cy="591810"/>
          </a:xfrm>
          <a:prstGeom prst="round2SameRect">
            <a:avLst>
              <a:gd name="adj1" fmla="val 32189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0712FEF-AC7A-4B82-878C-AE6A8405B24B}"/>
              </a:ext>
            </a:extLst>
          </p:cNvPr>
          <p:cNvSpPr/>
          <p:nvPr/>
        </p:nvSpPr>
        <p:spPr>
          <a:xfrm>
            <a:off x="229920" y="4009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8C0CE-02C6-4540-A1E8-E25EAEE389CC}"/>
              </a:ext>
            </a:extLst>
          </p:cNvPr>
          <p:cNvSpPr/>
          <p:nvPr/>
        </p:nvSpPr>
        <p:spPr>
          <a:xfrm>
            <a:off x="2102356" y="1668851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A5A415D-90E7-4B25-83CA-DFD57EEF8815}"/>
              </a:ext>
            </a:extLst>
          </p:cNvPr>
          <p:cNvSpPr/>
          <p:nvPr/>
        </p:nvSpPr>
        <p:spPr>
          <a:xfrm>
            <a:off x="1624685" y="1916159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D0B9887-1F9C-425F-BE2F-2903E6882FA1}"/>
              </a:ext>
            </a:extLst>
          </p:cNvPr>
          <p:cNvSpPr/>
          <p:nvPr/>
        </p:nvSpPr>
        <p:spPr>
          <a:xfrm>
            <a:off x="3726038" y="216177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FA6625B-D455-49FE-9ABA-F3D17A467E75}"/>
              </a:ext>
            </a:extLst>
          </p:cNvPr>
          <p:cNvSpPr/>
          <p:nvPr/>
        </p:nvSpPr>
        <p:spPr>
          <a:xfrm>
            <a:off x="4203709" y="216177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541B7CE-9ECA-49DD-9D66-DAAC087361A2}"/>
              </a:ext>
            </a:extLst>
          </p:cNvPr>
          <p:cNvSpPr/>
          <p:nvPr/>
        </p:nvSpPr>
        <p:spPr>
          <a:xfrm>
            <a:off x="6363049" y="2105406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F4CE621-6D77-4AF0-AA50-D793BB773C27}"/>
              </a:ext>
            </a:extLst>
          </p:cNvPr>
          <p:cNvSpPr/>
          <p:nvPr/>
        </p:nvSpPr>
        <p:spPr>
          <a:xfrm>
            <a:off x="7338361" y="2020061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CFFDC3A0-4101-4678-A199-45C8FDC5E226}"/>
              </a:ext>
            </a:extLst>
          </p:cNvPr>
          <p:cNvSpPr/>
          <p:nvPr/>
        </p:nvSpPr>
        <p:spPr>
          <a:xfrm>
            <a:off x="7816032" y="2020060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2D3DCDF-BA58-41C6-842F-16485198474A}"/>
              </a:ext>
            </a:extLst>
          </p:cNvPr>
          <p:cNvSpPr/>
          <p:nvPr/>
        </p:nvSpPr>
        <p:spPr>
          <a:xfrm>
            <a:off x="7338361" y="2267368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6A0F8340-B76D-44F9-9B25-F56237BB9E97}"/>
              </a:ext>
            </a:extLst>
          </p:cNvPr>
          <p:cNvSpPr/>
          <p:nvPr/>
        </p:nvSpPr>
        <p:spPr>
          <a:xfrm>
            <a:off x="8633761" y="2020060"/>
            <a:ext cx="477671" cy="492918"/>
          </a:xfrm>
          <a:prstGeom prst="rect">
            <a:avLst/>
          </a:prstGeom>
          <a:solidFill>
            <a:srgbClr val="BAF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61CE689A-E203-47C2-95B7-B87B377DF090}"/>
              </a:ext>
            </a:extLst>
          </p:cNvPr>
          <p:cNvSpPr/>
          <p:nvPr/>
        </p:nvSpPr>
        <p:spPr>
          <a:xfrm>
            <a:off x="9111432" y="2020060"/>
            <a:ext cx="477671" cy="492918"/>
          </a:xfrm>
          <a:prstGeom prst="rect">
            <a:avLst/>
          </a:prstGeom>
          <a:solidFill>
            <a:srgbClr val="57F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F62AB54-E210-449E-BDF6-B1588E2FB380}"/>
              </a:ext>
            </a:extLst>
          </p:cNvPr>
          <p:cNvSpPr/>
          <p:nvPr/>
        </p:nvSpPr>
        <p:spPr>
          <a:xfrm>
            <a:off x="9929162" y="202006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1D7C16B-34D3-490C-A33E-0717624024C7}"/>
              </a:ext>
            </a:extLst>
          </p:cNvPr>
          <p:cNvSpPr/>
          <p:nvPr/>
        </p:nvSpPr>
        <p:spPr>
          <a:xfrm>
            <a:off x="10406833" y="202006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367668FA-D268-437E-B7BB-1077B24B4A50}"/>
              </a:ext>
            </a:extLst>
          </p:cNvPr>
          <p:cNvSpPr/>
          <p:nvPr/>
        </p:nvSpPr>
        <p:spPr>
          <a:xfrm>
            <a:off x="216001" y="1165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17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330F10FD-E282-4DAE-A19B-A71AA43D6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3C0C6E"/>
              </a:gs>
              <a:gs pos="87000">
                <a:srgbClr val="1E0C32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C40530B3-EAAE-4D85-8A55-F4A8C472268E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3C0C6E"/>
              </a:gs>
              <a:gs pos="100000">
                <a:srgbClr val="27104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B223DCDA-FCB2-4E49-8CF9-26813059C24B}"/>
              </a:ext>
            </a:extLst>
          </p:cNvPr>
          <p:cNvSpPr/>
          <p:nvPr/>
        </p:nvSpPr>
        <p:spPr>
          <a:xfrm>
            <a:off x="777591" y="800100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F8A56AEA-0E89-4128-8B5A-A894719FD52F}"/>
              </a:ext>
            </a:extLst>
          </p:cNvPr>
          <p:cNvSpPr/>
          <p:nvPr/>
        </p:nvSpPr>
        <p:spPr>
          <a:xfrm>
            <a:off x="306048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13F3CA43-CFD4-4F1A-9EF3-729CB7944361}"/>
              </a:ext>
            </a:extLst>
          </p:cNvPr>
          <p:cNvSpPr/>
          <p:nvPr/>
        </p:nvSpPr>
        <p:spPr>
          <a:xfrm>
            <a:off x="534336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01A30EA6-B174-43FF-9353-D033A47CFACA}"/>
              </a:ext>
            </a:extLst>
          </p:cNvPr>
          <p:cNvSpPr/>
          <p:nvPr/>
        </p:nvSpPr>
        <p:spPr>
          <a:xfrm>
            <a:off x="7626240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0A6D0591-64D2-45D9-9906-3D62F838D33D}"/>
              </a:ext>
            </a:extLst>
          </p:cNvPr>
          <p:cNvSpPr/>
          <p:nvPr/>
        </p:nvSpPr>
        <p:spPr>
          <a:xfrm>
            <a:off x="990912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F22BBF6-3AD0-4CAD-B9C6-DC0A68427A80}"/>
              </a:ext>
            </a:extLst>
          </p:cNvPr>
          <p:cNvSpPr/>
          <p:nvPr/>
        </p:nvSpPr>
        <p:spPr>
          <a:xfrm>
            <a:off x="921580" y="1016100"/>
            <a:ext cx="576000" cy="576000"/>
          </a:xfrm>
          <a:prstGeom prst="ellipse">
            <a:avLst/>
          </a:prstGeom>
          <a:solidFill>
            <a:srgbClr val="C805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7EC02B9E-ACD1-4AAA-91EF-514A0526156B}"/>
              </a:ext>
            </a:extLst>
          </p:cNvPr>
          <p:cNvSpPr/>
          <p:nvPr/>
        </p:nvSpPr>
        <p:spPr>
          <a:xfrm>
            <a:off x="3204460" y="1016099"/>
            <a:ext cx="576000" cy="576000"/>
          </a:xfrm>
          <a:prstGeom prst="ellipse">
            <a:avLst/>
          </a:prstGeom>
          <a:solidFill>
            <a:srgbClr val="00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D7ED9C48-32C0-4EA1-83EB-2F9B072EE01B}"/>
              </a:ext>
            </a:extLst>
          </p:cNvPr>
          <p:cNvSpPr/>
          <p:nvPr/>
        </p:nvSpPr>
        <p:spPr>
          <a:xfrm>
            <a:off x="5484138" y="1016099"/>
            <a:ext cx="576000" cy="576000"/>
          </a:xfrm>
          <a:prstGeom prst="ellipse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75FE3685-EC9C-4888-A32A-C08050D89D78}"/>
              </a:ext>
            </a:extLst>
          </p:cNvPr>
          <p:cNvSpPr/>
          <p:nvPr/>
        </p:nvSpPr>
        <p:spPr>
          <a:xfrm>
            <a:off x="7763195" y="1016099"/>
            <a:ext cx="576000" cy="576000"/>
          </a:xfrm>
          <a:prstGeom prst="ellipse">
            <a:avLst/>
          </a:prstGeom>
          <a:solidFill>
            <a:srgbClr val="FFA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F89C8594-360C-4545-B3D3-D90FB6B08C2C}"/>
              </a:ext>
            </a:extLst>
          </p:cNvPr>
          <p:cNvSpPr/>
          <p:nvPr/>
        </p:nvSpPr>
        <p:spPr>
          <a:xfrm>
            <a:off x="10049195" y="1016099"/>
            <a:ext cx="576000" cy="576000"/>
          </a:xfrm>
          <a:prstGeom prst="ellipse">
            <a:avLst/>
          </a:prstGeom>
          <a:solidFill>
            <a:srgbClr val="0BB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6A99A248-16F9-49DA-8C1E-CA103479E9C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3196" y="1160099"/>
            <a:ext cx="288000" cy="28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90EA633-A254-4EB0-A1DC-9E4487C5CF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8460" y="1160099"/>
            <a:ext cx="288000" cy="2880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835B6F39-A301-4F34-A17C-3ACE47841FD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8138" y="1160099"/>
            <a:ext cx="288000" cy="2880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507FC156-EAA1-44DF-B2DE-AE01EC4B513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07196" y="1160099"/>
            <a:ext cx="288000" cy="2880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3FC150BE-32E9-4E5D-BA7E-FC99F6E9E95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5580" y="1144860"/>
            <a:ext cx="288000" cy="288000"/>
          </a:xfrm>
          <a:prstGeom prst="rect">
            <a:avLst/>
          </a:prstGeom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5BD6121B-4EC5-48B0-B5F3-545AEA5D04E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513"/>
          <a:stretch/>
        </p:blipFill>
        <p:spPr>
          <a:xfrm>
            <a:off x="1704918" y="800099"/>
            <a:ext cx="1065941" cy="857948"/>
          </a:xfrm>
          <a:prstGeom prst="rect">
            <a:avLst/>
          </a:prstGeom>
        </p:spPr>
      </p:pic>
      <p:pic>
        <p:nvPicPr>
          <p:cNvPr id="52" name="Gráfico 51">
            <a:extLst>
              <a:ext uri="{FF2B5EF4-FFF2-40B4-BE49-F238E27FC236}">
                <a16:creationId xmlns:a16="http://schemas.microsoft.com/office/drawing/2014/main" id="{1CCDA848-7E5D-4C6F-B49B-121C3E8C0ED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19487"/>
          <a:stretch/>
        </p:blipFill>
        <p:spPr>
          <a:xfrm>
            <a:off x="3991372" y="800097"/>
            <a:ext cx="1065600" cy="857949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C4A6EEF3-6367-4906-8988-5A119F20958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19487"/>
          <a:stretch/>
        </p:blipFill>
        <p:spPr>
          <a:xfrm>
            <a:off x="6274252" y="800097"/>
            <a:ext cx="1065600" cy="85795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B2FE82BF-BEB6-4D2C-B768-AE859A12B41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19486"/>
          <a:stretch/>
        </p:blipFill>
        <p:spPr>
          <a:xfrm>
            <a:off x="8551876" y="800095"/>
            <a:ext cx="1065600" cy="857951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BD3BD767-F244-412A-9770-AC16A9692CE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19238"/>
          <a:stretch/>
        </p:blipFill>
        <p:spPr>
          <a:xfrm>
            <a:off x="10836366" y="800094"/>
            <a:ext cx="1065600" cy="86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964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2"/>
            <a:ext cx="1261538" cy="591810"/>
          </a:xfrm>
          <a:prstGeom prst="round2SameRect">
            <a:avLst>
              <a:gd name="adj1" fmla="val 32189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0712FEF-AC7A-4B82-878C-AE6A8405B24B}"/>
              </a:ext>
            </a:extLst>
          </p:cNvPr>
          <p:cNvSpPr/>
          <p:nvPr/>
        </p:nvSpPr>
        <p:spPr>
          <a:xfrm>
            <a:off x="229920" y="4009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8C0CE-02C6-4540-A1E8-E25EAEE389CC}"/>
              </a:ext>
            </a:extLst>
          </p:cNvPr>
          <p:cNvSpPr/>
          <p:nvPr/>
        </p:nvSpPr>
        <p:spPr>
          <a:xfrm>
            <a:off x="2102356" y="1668851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A5A415D-90E7-4B25-83CA-DFD57EEF8815}"/>
              </a:ext>
            </a:extLst>
          </p:cNvPr>
          <p:cNvSpPr/>
          <p:nvPr/>
        </p:nvSpPr>
        <p:spPr>
          <a:xfrm>
            <a:off x="1624685" y="1916159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D0B9887-1F9C-425F-BE2F-2903E6882FA1}"/>
              </a:ext>
            </a:extLst>
          </p:cNvPr>
          <p:cNvSpPr/>
          <p:nvPr/>
        </p:nvSpPr>
        <p:spPr>
          <a:xfrm>
            <a:off x="3726038" y="216177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FA6625B-D455-49FE-9ABA-F3D17A467E75}"/>
              </a:ext>
            </a:extLst>
          </p:cNvPr>
          <p:cNvSpPr/>
          <p:nvPr/>
        </p:nvSpPr>
        <p:spPr>
          <a:xfrm>
            <a:off x="4203709" y="216177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541B7CE-9ECA-49DD-9D66-DAAC087361A2}"/>
              </a:ext>
            </a:extLst>
          </p:cNvPr>
          <p:cNvSpPr/>
          <p:nvPr/>
        </p:nvSpPr>
        <p:spPr>
          <a:xfrm>
            <a:off x="6363049" y="2105406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F4CE621-6D77-4AF0-AA50-D793BB773C27}"/>
              </a:ext>
            </a:extLst>
          </p:cNvPr>
          <p:cNvSpPr/>
          <p:nvPr/>
        </p:nvSpPr>
        <p:spPr>
          <a:xfrm>
            <a:off x="7338361" y="2020061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CFFDC3A0-4101-4678-A199-45C8FDC5E226}"/>
              </a:ext>
            </a:extLst>
          </p:cNvPr>
          <p:cNvSpPr/>
          <p:nvPr/>
        </p:nvSpPr>
        <p:spPr>
          <a:xfrm>
            <a:off x="7816032" y="2020060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2D3DCDF-BA58-41C6-842F-16485198474A}"/>
              </a:ext>
            </a:extLst>
          </p:cNvPr>
          <p:cNvSpPr/>
          <p:nvPr/>
        </p:nvSpPr>
        <p:spPr>
          <a:xfrm>
            <a:off x="7338361" y="2267368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6A0F8340-B76D-44F9-9B25-F56237BB9E97}"/>
              </a:ext>
            </a:extLst>
          </p:cNvPr>
          <p:cNvSpPr/>
          <p:nvPr/>
        </p:nvSpPr>
        <p:spPr>
          <a:xfrm>
            <a:off x="8633761" y="2020060"/>
            <a:ext cx="477671" cy="492918"/>
          </a:xfrm>
          <a:prstGeom prst="rect">
            <a:avLst/>
          </a:prstGeom>
          <a:solidFill>
            <a:srgbClr val="BAF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61CE689A-E203-47C2-95B7-B87B377DF090}"/>
              </a:ext>
            </a:extLst>
          </p:cNvPr>
          <p:cNvSpPr/>
          <p:nvPr/>
        </p:nvSpPr>
        <p:spPr>
          <a:xfrm>
            <a:off x="9111432" y="2020060"/>
            <a:ext cx="477671" cy="492918"/>
          </a:xfrm>
          <a:prstGeom prst="rect">
            <a:avLst/>
          </a:prstGeom>
          <a:solidFill>
            <a:srgbClr val="57F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F62AB54-E210-449E-BDF6-B1588E2FB380}"/>
              </a:ext>
            </a:extLst>
          </p:cNvPr>
          <p:cNvSpPr/>
          <p:nvPr/>
        </p:nvSpPr>
        <p:spPr>
          <a:xfrm>
            <a:off x="9929162" y="202006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1D7C16B-34D3-490C-A33E-0717624024C7}"/>
              </a:ext>
            </a:extLst>
          </p:cNvPr>
          <p:cNvSpPr/>
          <p:nvPr/>
        </p:nvSpPr>
        <p:spPr>
          <a:xfrm>
            <a:off x="10406833" y="202006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367668FA-D268-437E-B7BB-1077B24B4A50}"/>
              </a:ext>
            </a:extLst>
          </p:cNvPr>
          <p:cNvSpPr/>
          <p:nvPr/>
        </p:nvSpPr>
        <p:spPr>
          <a:xfrm>
            <a:off x="216001" y="1165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541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0BC3DD44-57E6-4F92-8FB3-11577A864040}"/>
              </a:ext>
            </a:extLst>
          </p:cNvPr>
          <p:cNvSpPr/>
          <p:nvPr/>
        </p:nvSpPr>
        <p:spPr>
          <a:xfrm>
            <a:off x="216001" y="1165550"/>
            <a:ext cx="11760000" cy="5472000"/>
          </a:xfrm>
          <a:prstGeom prst="roundRect">
            <a:avLst>
              <a:gd name="adj" fmla="val 3481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1"/>
            <a:ext cx="1261538" cy="790987"/>
          </a:xfrm>
          <a:prstGeom prst="round2SameRect">
            <a:avLst>
              <a:gd name="adj1" fmla="val 24084"/>
              <a:gd name="adj2" fmla="val 0"/>
            </a:avLst>
          </a:prstGeom>
          <a:gradFill>
            <a:gsLst>
              <a:gs pos="59000">
                <a:srgbClr val="005864"/>
              </a:gs>
              <a:gs pos="100000">
                <a:srgbClr val="005D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502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106C6AA-BA07-481B-91EF-BBA265255165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3C0C6E"/>
              </a:gs>
              <a:gs pos="87000">
                <a:srgbClr val="1E0C32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91FED34-0670-48D2-A363-9ECB25C41D8E}"/>
              </a:ext>
            </a:extLst>
          </p:cNvPr>
          <p:cNvSpPr/>
          <p:nvPr/>
        </p:nvSpPr>
        <p:spPr>
          <a:xfrm>
            <a:off x="816823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274DB7"/>
              </a:gs>
              <a:gs pos="0">
                <a:srgbClr val="118DFF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7765F54-D24C-4DC9-8CB3-23A7FD6C72EE}"/>
              </a:ext>
            </a:extLst>
          </p:cNvPr>
          <p:cNvSpPr/>
          <p:nvPr/>
        </p:nvSpPr>
        <p:spPr>
          <a:xfrm>
            <a:off x="6512211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7104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1CD96577-F868-4CD0-B0D4-1F4F10891256}"/>
              </a:ext>
            </a:extLst>
          </p:cNvPr>
          <p:cNvSpPr/>
          <p:nvPr/>
        </p:nvSpPr>
        <p:spPr>
          <a:xfrm>
            <a:off x="8401888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90249E"/>
              </a:gs>
              <a:gs pos="0">
                <a:srgbClr val="E43CCE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2A630E78-4468-4803-A4F8-72AABE3C924F}"/>
              </a:ext>
            </a:extLst>
          </p:cNvPr>
          <p:cNvSpPr/>
          <p:nvPr/>
        </p:nvSpPr>
        <p:spPr>
          <a:xfrm>
            <a:off x="4611776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1E7288"/>
              </a:gs>
              <a:gs pos="0">
                <a:srgbClr val="00D7A1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302A991-98E6-4C08-8B27-FCAFBCBCCFC5}"/>
              </a:ext>
            </a:extLst>
          </p:cNvPr>
          <p:cNvSpPr/>
          <p:nvPr/>
        </p:nvSpPr>
        <p:spPr>
          <a:xfrm>
            <a:off x="817350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7104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4" name="Imagem 33" descr="Uma imagem contendo desenho&#10;&#10;Descrição gerada automaticamente">
            <a:extLst>
              <a:ext uri="{FF2B5EF4-FFF2-40B4-BE49-F238E27FC236}">
                <a16:creationId xmlns:a16="http://schemas.microsoft.com/office/drawing/2014/main" id="{C51A98E8-E2D1-454D-A6EF-B09F6081A99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88" y="1661850"/>
            <a:ext cx="468000" cy="468000"/>
          </a:xfrm>
          <a:prstGeom prst="rect">
            <a:avLst/>
          </a:prstGeom>
        </p:spPr>
      </p:pic>
      <p:pic>
        <p:nvPicPr>
          <p:cNvPr id="40" name="Imagem 39" descr="Uma imagem contendo desenho&#10;&#10;Descrição gerada automaticamente">
            <a:extLst>
              <a:ext uri="{FF2B5EF4-FFF2-40B4-BE49-F238E27FC236}">
                <a16:creationId xmlns:a16="http://schemas.microsoft.com/office/drawing/2014/main" id="{EDD11614-117A-4575-BECD-F2D3038E170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98" y="1661850"/>
            <a:ext cx="468000" cy="468000"/>
          </a:xfrm>
          <a:prstGeom prst="rect">
            <a:avLst/>
          </a:prstGeom>
        </p:spPr>
      </p:pic>
      <p:pic>
        <p:nvPicPr>
          <p:cNvPr id="42" name="Imagem 41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190D063A-FF9E-47DE-BB60-05F0E82DFE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047" y="1661850"/>
            <a:ext cx="450013" cy="468000"/>
          </a:xfrm>
          <a:prstGeom prst="rect">
            <a:avLst/>
          </a:prstGeom>
        </p:spPr>
      </p:pic>
      <p:pic>
        <p:nvPicPr>
          <p:cNvPr id="43" name="Imagem 42" descr="Uma imagem contendo desenho&#10;&#10;Descrição gerada automaticamente">
            <a:extLst>
              <a:ext uri="{FF2B5EF4-FFF2-40B4-BE49-F238E27FC236}">
                <a16:creationId xmlns:a16="http://schemas.microsoft.com/office/drawing/2014/main" id="{22F8798F-E06A-49DB-923B-ED7B1C77EB0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09" y="1426366"/>
            <a:ext cx="1224000" cy="1224000"/>
          </a:xfrm>
          <a:prstGeom prst="rect">
            <a:avLst/>
          </a:prstGeom>
        </p:spPr>
      </p:pic>
      <p:pic>
        <p:nvPicPr>
          <p:cNvPr id="44" name="Imagem 43" descr="Uma imagem contendo desenho&#10;&#10;Descrição gerada automaticamente">
            <a:extLst>
              <a:ext uri="{FF2B5EF4-FFF2-40B4-BE49-F238E27FC236}">
                <a16:creationId xmlns:a16="http://schemas.microsoft.com/office/drawing/2014/main" id="{E04A3EA3-5D04-4F99-AA13-C657F4E1E84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62" y="1426381"/>
            <a:ext cx="1224000" cy="1224000"/>
          </a:xfrm>
          <a:prstGeom prst="rect">
            <a:avLst/>
          </a:prstGeom>
        </p:spPr>
      </p:pic>
      <p:pic>
        <p:nvPicPr>
          <p:cNvPr id="45" name="Imagem 44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B450DD58-62EC-43B0-B314-8ADAD7E953D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294" y="1426366"/>
            <a:ext cx="1176959" cy="1224000"/>
          </a:xfrm>
          <a:prstGeom prst="rect">
            <a:avLst/>
          </a:prstGeom>
        </p:spPr>
      </p:pic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D827A2C-6718-4910-A7DB-659B7291C8E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3C0C6E"/>
              </a:gs>
              <a:gs pos="100000">
                <a:srgbClr val="27104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73906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106C6AA-BA07-481B-91EF-BBA265255165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91FED34-0670-48D2-A363-9ECB25C41D8E}"/>
              </a:ext>
            </a:extLst>
          </p:cNvPr>
          <p:cNvSpPr/>
          <p:nvPr/>
        </p:nvSpPr>
        <p:spPr>
          <a:xfrm>
            <a:off x="816823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274DB7"/>
              </a:gs>
              <a:gs pos="0">
                <a:srgbClr val="118DFF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7765F54-D24C-4DC9-8CB3-23A7FD6C72EE}"/>
              </a:ext>
            </a:extLst>
          </p:cNvPr>
          <p:cNvSpPr/>
          <p:nvPr/>
        </p:nvSpPr>
        <p:spPr>
          <a:xfrm>
            <a:off x="6512211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261F81"/>
              </a:gs>
              <a:gs pos="100000">
                <a:srgbClr val="1206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1CD96577-F868-4CD0-B0D4-1F4F10891256}"/>
              </a:ext>
            </a:extLst>
          </p:cNvPr>
          <p:cNvSpPr/>
          <p:nvPr/>
        </p:nvSpPr>
        <p:spPr>
          <a:xfrm>
            <a:off x="8401888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90249E"/>
              </a:gs>
              <a:gs pos="0">
                <a:srgbClr val="E43CCE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2A630E78-4468-4803-A4F8-72AABE3C924F}"/>
              </a:ext>
            </a:extLst>
          </p:cNvPr>
          <p:cNvSpPr/>
          <p:nvPr/>
        </p:nvSpPr>
        <p:spPr>
          <a:xfrm>
            <a:off x="4611776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1E7288"/>
              </a:gs>
              <a:gs pos="0">
                <a:srgbClr val="00D7A1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302A991-98E6-4C08-8B27-FCAFBCBCCFC5}"/>
              </a:ext>
            </a:extLst>
          </p:cNvPr>
          <p:cNvSpPr/>
          <p:nvPr/>
        </p:nvSpPr>
        <p:spPr>
          <a:xfrm>
            <a:off x="817350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261F81"/>
              </a:gs>
              <a:gs pos="100000">
                <a:srgbClr val="1206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4" name="Imagem 33" descr="Uma imagem contendo desenho&#10;&#10;Descrição gerada automaticamente">
            <a:extLst>
              <a:ext uri="{FF2B5EF4-FFF2-40B4-BE49-F238E27FC236}">
                <a16:creationId xmlns:a16="http://schemas.microsoft.com/office/drawing/2014/main" id="{C51A98E8-E2D1-454D-A6EF-B09F6081A99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88" y="1661850"/>
            <a:ext cx="468000" cy="468000"/>
          </a:xfrm>
          <a:prstGeom prst="rect">
            <a:avLst/>
          </a:prstGeom>
        </p:spPr>
      </p:pic>
      <p:pic>
        <p:nvPicPr>
          <p:cNvPr id="40" name="Imagem 39" descr="Uma imagem contendo desenho&#10;&#10;Descrição gerada automaticamente">
            <a:extLst>
              <a:ext uri="{FF2B5EF4-FFF2-40B4-BE49-F238E27FC236}">
                <a16:creationId xmlns:a16="http://schemas.microsoft.com/office/drawing/2014/main" id="{EDD11614-117A-4575-BECD-F2D3038E170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98" y="1661850"/>
            <a:ext cx="468000" cy="468000"/>
          </a:xfrm>
          <a:prstGeom prst="rect">
            <a:avLst/>
          </a:prstGeom>
        </p:spPr>
      </p:pic>
      <p:pic>
        <p:nvPicPr>
          <p:cNvPr id="42" name="Imagem 41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190D063A-FF9E-47DE-BB60-05F0E82DFE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047" y="1661850"/>
            <a:ext cx="450013" cy="468000"/>
          </a:xfrm>
          <a:prstGeom prst="rect">
            <a:avLst/>
          </a:prstGeom>
        </p:spPr>
      </p:pic>
      <p:pic>
        <p:nvPicPr>
          <p:cNvPr id="43" name="Imagem 42" descr="Uma imagem contendo desenho&#10;&#10;Descrição gerada automaticamente">
            <a:extLst>
              <a:ext uri="{FF2B5EF4-FFF2-40B4-BE49-F238E27FC236}">
                <a16:creationId xmlns:a16="http://schemas.microsoft.com/office/drawing/2014/main" id="{22F8798F-E06A-49DB-923B-ED7B1C77EB0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09" y="1426366"/>
            <a:ext cx="1224000" cy="1224000"/>
          </a:xfrm>
          <a:prstGeom prst="rect">
            <a:avLst/>
          </a:prstGeom>
        </p:spPr>
      </p:pic>
      <p:pic>
        <p:nvPicPr>
          <p:cNvPr id="44" name="Imagem 43" descr="Uma imagem contendo desenho&#10;&#10;Descrição gerada automaticamente">
            <a:extLst>
              <a:ext uri="{FF2B5EF4-FFF2-40B4-BE49-F238E27FC236}">
                <a16:creationId xmlns:a16="http://schemas.microsoft.com/office/drawing/2014/main" id="{E04A3EA3-5D04-4F99-AA13-C657F4E1E84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62" y="1426381"/>
            <a:ext cx="1224000" cy="1224000"/>
          </a:xfrm>
          <a:prstGeom prst="rect">
            <a:avLst/>
          </a:prstGeom>
        </p:spPr>
      </p:pic>
      <p:pic>
        <p:nvPicPr>
          <p:cNvPr id="45" name="Imagem 44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B450DD58-62EC-43B0-B314-8ADAD7E953D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294" y="1426366"/>
            <a:ext cx="1176959" cy="1224000"/>
          </a:xfrm>
          <a:prstGeom prst="rect">
            <a:avLst/>
          </a:prstGeom>
        </p:spPr>
      </p:pic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D827A2C-6718-4910-A7DB-659B7291C8E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044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4561988"/>
            <a:ext cx="11200310" cy="2116010"/>
          </a:xfrm>
          <a:prstGeom prst="roundRect">
            <a:avLst>
              <a:gd name="adj" fmla="val 1200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3B9FAF2-DFE4-48D1-8B2D-E7F213D6DDF6}"/>
              </a:ext>
            </a:extLst>
          </p:cNvPr>
          <p:cNvSpPr/>
          <p:nvPr/>
        </p:nvSpPr>
        <p:spPr>
          <a:xfrm>
            <a:off x="817350" y="1780688"/>
            <a:ext cx="11200310" cy="2601300"/>
          </a:xfrm>
          <a:prstGeom prst="roundRect">
            <a:avLst>
              <a:gd name="adj" fmla="val 976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8906FFB2-F101-4A58-9485-8719B9B3B704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1581841 h 6857999"/>
              <a:gd name="connsiteX3" fmla="*/ 115474 w 633600"/>
              <a:gd name="connsiteY3" fmla="*/ 1581841 h 6857999"/>
              <a:gd name="connsiteX4" fmla="*/ 64676 w 633600"/>
              <a:gd name="connsiteY4" fmla="*/ 1632639 h 6857999"/>
              <a:gd name="connsiteX5" fmla="*/ 64676 w 633600"/>
              <a:gd name="connsiteY5" fmla="*/ 2044467 h 6857999"/>
              <a:gd name="connsiteX6" fmla="*/ 115474 w 633600"/>
              <a:gd name="connsiteY6" fmla="*/ 2095265 h 6857999"/>
              <a:gd name="connsiteX7" fmla="*/ 633600 w 633600"/>
              <a:gd name="connsiteY7" fmla="*/ 2095265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1581841"/>
                </a:lnTo>
                <a:lnTo>
                  <a:pt x="115474" y="1581841"/>
                </a:lnTo>
                <a:cubicBezTo>
                  <a:pt x="87419" y="1581841"/>
                  <a:pt x="64676" y="1604584"/>
                  <a:pt x="64676" y="1632639"/>
                </a:cubicBezTo>
                <a:lnTo>
                  <a:pt x="64676" y="2044467"/>
                </a:lnTo>
                <a:cubicBezTo>
                  <a:pt x="64676" y="2072522"/>
                  <a:pt x="87419" y="2095265"/>
                  <a:pt x="115474" y="2095265"/>
                </a:cubicBezTo>
                <a:lnTo>
                  <a:pt x="633600" y="2095265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1926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3493245"/>
            <a:ext cx="11200310" cy="3184753"/>
          </a:xfrm>
          <a:prstGeom prst="roundRect">
            <a:avLst>
              <a:gd name="adj" fmla="val 798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3B9FAF2-DFE4-48D1-8B2D-E7F213D6DDF6}"/>
              </a:ext>
            </a:extLst>
          </p:cNvPr>
          <p:cNvSpPr/>
          <p:nvPr/>
        </p:nvSpPr>
        <p:spPr>
          <a:xfrm>
            <a:off x="817350" y="1780688"/>
            <a:ext cx="11200310" cy="1532557"/>
          </a:xfrm>
          <a:prstGeom prst="roundRect">
            <a:avLst>
              <a:gd name="adj" fmla="val 1657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35CB8541-30CF-4281-86C6-EA1FAAECCC15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2160724 h 6857999"/>
              <a:gd name="connsiteX3" fmla="*/ 115474 w 633600"/>
              <a:gd name="connsiteY3" fmla="*/ 2160724 h 6857999"/>
              <a:gd name="connsiteX4" fmla="*/ 64676 w 633600"/>
              <a:gd name="connsiteY4" fmla="*/ 2211522 h 6857999"/>
              <a:gd name="connsiteX5" fmla="*/ 64676 w 633600"/>
              <a:gd name="connsiteY5" fmla="*/ 2623350 h 6857999"/>
              <a:gd name="connsiteX6" fmla="*/ 115474 w 633600"/>
              <a:gd name="connsiteY6" fmla="*/ 2674148 h 6857999"/>
              <a:gd name="connsiteX7" fmla="*/ 633600 w 633600"/>
              <a:gd name="connsiteY7" fmla="*/ 2674148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2160724"/>
                </a:lnTo>
                <a:lnTo>
                  <a:pt x="115474" y="2160724"/>
                </a:lnTo>
                <a:cubicBezTo>
                  <a:pt x="87419" y="2160724"/>
                  <a:pt x="64676" y="2183467"/>
                  <a:pt x="64676" y="2211522"/>
                </a:cubicBezTo>
                <a:lnTo>
                  <a:pt x="64676" y="2623350"/>
                </a:lnTo>
                <a:cubicBezTo>
                  <a:pt x="64676" y="2651405"/>
                  <a:pt x="87419" y="2674148"/>
                  <a:pt x="115474" y="2674148"/>
                </a:cubicBezTo>
                <a:lnTo>
                  <a:pt x="633600" y="2674148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6213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1334431"/>
            <a:ext cx="11200310" cy="5343568"/>
          </a:xfrm>
          <a:prstGeom prst="roundRect">
            <a:avLst>
              <a:gd name="adj" fmla="val 475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E583B707-53CC-424B-BEFA-D3729AADFF76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2739607 h 6857999"/>
              <a:gd name="connsiteX3" fmla="*/ 115474 w 633600"/>
              <a:gd name="connsiteY3" fmla="*/ 2739607 h 6857999"/>
              <a:gd name="connsiteX4" fmla="*/ 64676 w 633600"/>
              <a:gd name="connsiteY4" fmla="*/ 2790405 h 6857999"/>
              <a:gd name="connsiteX5" fmla="*/ 64676 w 633600"/>
              <a:gd name="connsiteY5" fmla="*/ 3202233 h 6857999"/>
              <a:gd name="connsiteX6" fmla="*/ 115474 w 633600"/>
              <a:gd name="connsiteY6" fmla="*/ 3253031 h 6857999"/>
              <a:gd name="connsiteX7" fmla="*/ 633600 w 633600"/>
              <a:gd name="connsiteY7" fmla="*/ 3253031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2739607"/>
                </a:lnTo>
                <a:lnTo>
                  <a:pt x="115474" y="2739607"/>
                </a:lnTo>
                <a:cubicBezTo>
                  <a:pt x="87419" y="2739607"/>
                  <a:pt x="64676" y="2762350"/>
                  <a:pt x="64676" y="2790405"/>
                </a:cubicBezTo>
                <a:lnTo>
                  <a:pt x="64676" y="3202233"/>
                </a:lnTo>
                <a:cubicBezTo>
                  <a:pt x="64676" y="3230288"/>
                  <a:pt x="87419" y="3253031"/>
                  <a:pt x="115474" y="3253031"/>
                </a:cubicBezTo>
                <a:lnTo>
                  <a:pt x="633600" y="3253031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83190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1334431"/>
            <a:ext cx="11200310" cy="5343568"/>
          </a:xfrm>
          <a:prstGeom prst="roundRect">
            <a:avLst>
              <a:gd name="adj" fmla="val 475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DD0F0FF5-8565-488A-A902-413857D4BD8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3539509 w 6857999"/>
              <a:gd name="connsiteY2" fmla="*/ 633600 h 633600"/>
              <a:gd name="connsiteX3" fmla="*/ 3539509 w 6857999"/>
              <a:gd name="connsiteY3" fmla="*/ 150248 h 633600"/>
              <a:gd name="connsiteX4" fmla="*/ 3453937 w 6857999"/>
              <a:gd name="connsiteY4" fmla="*/ 64676 h 633600"/>
              <a:gd name="connsiteX5" fmla="*/ 3111657 w 6857999"/>
              <a:gd name="connsiteY5" fmla="*/ 64676 h 633600"/>
              <a:gd name="connsiteX6" fmla="*/ 3026085 w 6857999"/>
              <a:gd name="connsiteY6" fmla="*/ 150248 h 633600"/>
              <a:gd name="connsiteX7" fmla="*/ 3026085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3539509" y="633600"/>
                </a:lnTo>
                <a:lnTo>
                  <a:pt x="3539509" y="150248"/>
                </a:lnTo>
                <a:cubicBezTo>
                  <a:pt x="3539509" y="102988"/>
                  <a:pt x="3501197" y="64676"/>
                  <a:pt x="3453937" y="64676"/>
                </a:cubicBezTo>
                <a:lnTo>
                  <a:pt x="3111657" y="64676"/>
                </a:lnTo>
                <a:cubicBezTo>
                  <a:pt x="3064397" y="64676"/>
                  <a:pt x="3026085" y="102988"/>
                  <a:pt x="3026085" y="150248"/>
                </a:cubicBezTo>
                <a:lnTo>
                  <a:pt x="3026085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578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DB15F478-2E69-4ADB-91B5-A2E5CE3B6D8C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53964D13-D199-41E4-A3C7-DC9A188A4880}"/>
              </a:ext>
            </a:extLst>
          </p:cNvPr>
          <p:cNvSpPr/>
          <p:nvPr/>
        </p:nvSpPr>
        <p:spPr>
          <a:xfrm>
            <a:off x="0" y="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A55BE342-E045-462E-86C6-BCED27EA0208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8E9381B3-1FB1-4584-A721-6F512828F8C5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55B420A0-A2DD-492A-BCFC-4DDBB16702A0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DAE329DA-16E9-43B6-AA21-C517BC15A6FD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1715B04-B53A-4080-A4A7-50311C15131E}"/>
              </a:ext>
            </a:extLst>
          </p:cNvPr>
          <p:cNvSpPr/>
          <p:nvPr/>
        </p:nvSpPr>
        <p:spPr>
          <a:xfrm>
            <a:off x="114493" y="1059203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3323DC4D-D499-4850-8B1C-6D4DFA694C75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8EBFF656-EC00-4582-BD50-7A2CF7F04CE2}"/>
              </a:ext>
            </a:extLst>
          </p:cNvPr>
          <p:cNvSpPr/>
          <p:nvPr/>
        </p:nvSpPr>
        <p:spPr>
          <a:xfrm>
            <a:off x="833047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áfico 6">
            <a:extLst>
              <a:ext uri="{FF2B5EF4-FFF2-40B4-BE49-F238E27FC236}">
                <a16:creationId xmlns:a16="http://schemas.microsoft.com/office/drawing/2014/main" id="{05BD7B18-0286-47DC-9715-9687772B2070}"/>
              </a:ext>
            </a:extLst>
          </p:cNvPr>
          <p:cNvGrpSpPr/>
          <p:nvPr/>
        </p:nvGrpSpPr>
        <p:grpSpPr>
          <a:xfrm>
            <a:off x="996059" y="1066803"/>
            <a:ext cx="365759" cy="365771"/>
            <a:chOff x="996059" y="1066803"/>
            <a:chExt cx="365759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6599C19F-38B7-46E3-98A8-0221824DAD45}"/>
                </a:ext>
              </a:extLst>
            </p:cNvPr>
            <p:cNvSpPr/>
            <p:nvPr/>
          </p:nvSpPr>
          <p:spPr>
            <a:xfrm>
              <a:off x="996059" y="1066803"/>
              <a:ext cx="365759" cy="365771"/>
            </a:xfrm>
            <a:custGeom>
              <a:avLst/>
              <a:gdLst>
                <a:gd name="connsiteX0" fmla="*/ 182880 w 365759"/>
                <a:gd name="connsiteY0" fmla="*/ 0 h 365771"/>
                <a:gd name="connsiteX1" fmla="*/ 365760 w 365759"/>
                <a:gd name="connsiteY1" fmla="*/ 182891 h 365771"/>
                <a:gd name="connsiteX2" fmla="*/ 182880 w 365759"/>
                <a:gd name="connsiteY2" fmla="*/ 365771 h 365771"/>
                <a:gd name="connsiteX3" fmla="*/ 0 w 365759"/>
                <a:gd name="connsiteY3" fmla="*/ 182891 h 365771"/>
                <a:gd name="connsiteX4" fmla="*/ 182880 w 365759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A83493B2-E297-4110-83B7-016AA3C01F4D}"/>
                </a:ext>
              </a:extLst>
            </p:cNvPr>
            <p:cNvSpPr/>
            <p:nvPr/>
          </p:nvSpPr>
          <p:spPr>
            <a:xfrm>
              <a:off x="1102740" y="1173509"/>
              <a:ext cx="152390" cy="152370"/>
            </a:xfrm>
            <a:custGeom>
              <a:avLst/>
              <a:gdLst>
                <a:gd name="connsiteX0" fmla="*/ 97034 w 152390"/>
                <a:gd name="connsiteY0" fmla="*/ 34493 h 152370"/>
                <a:gd name="connsiteX1" fmla="*/ 113515 w 152390"/>
                <a:gd name="connsiteY1" fmla="*/ 10328 h 152370"/>
                <a:gd name="connsiteX2" fmla="*/ 114269 w 152390"/>
                <a:gd name="connsiteY2" fmla="*/ 7144 h 152370"/>
                <a:gd name="connsiteX3" fmla="*/ 107147 w 152390"/>
                <a:gd name="connsiteY3" fmla="*/ 0 h 152370"/>
                <a:gd name="connsiteX4" fmla="*/ 45239 w 152390"/>
                <a:gd name="connsiteY4" fmla="*/ 0 h 152370"/>
                <a:gd name="connsiteX5" fmla="*/ 45239 w 152390"/>
                <a:gd name="connsiteY5" fmla="*/ 0 h 152370"/>
                <a:gd name="connsiteX6" fmla="*/ 38095 w 152390"/>
                <a:gd name="connsiteY6" fmla="*/ 7144 h 152370"/>
                <a:gd name="connsiteX7" fmla="*/ 38849 w 152390"/>
                <a:gd name="connsiteY7" fmla="*/ 10328 h 152370"/>
                <a:gd name="connsiteX8" fmla="*/ 55364 w 152390"/>
                <a:gd name="connsiteY8" fmla="*/ 34493 h 152370"/>
                <a:gd name="connsiteX9" fmla="*/ 25 w 152390"/>
                <a:gd name="connsiteY9" fmla="*/ 122614 h 152370"/>
                <a:gd name="connsiteX10" fmla="*/ 32672 w 152390"/>
                <a:gd name="connsiteY10" fmla="*/ 152370 h 152370"/>
                <a:gd name="connsiteX11" fmla="*/ 119725 w 152390"/>
                <a:gd name="connsiteY11" fmla="*/ 152370 h 152370"/>
                <a:gd name="connsiteX12" fmla="*/ 152372 w 152390"/>
                <a:gd name="connsiteY12" fmla="*/ 122614 h 152370"/>
                <a:gd name="connsiteX13" fmla="*/ 97034 w 152390"/>
                <a:gd name="connsiteY13" fmla="*/ 34493 h 152370"/>
                <a:gd name="connsiteX14" fmla="*/ 93546 w 152390"/>
                <a:gd name="connsiteY14" fmla="*/ 14287 h 152370"/>
                <a:gd name="connsiteX15" fmla="*/ 82161 w 152390"/>
                <a:gd name="connsiteY15" fmla="*/ 30949 h 152370"/>
                <a:gd name="connsiteX16" fmla="*/ 70225 w 152390"/>
                <a:gd name="connsiteY16" fmla="*/ 30949 h 152370"/>
                <a:gd name="connsiteX17" fmla="*/ 58851 w 152390"/>
                <a:gd name="connsiteY17" fmla="*/ 14287 h 152370"/>
                <a:gd name="connsiteX18" fmla="*/ 93546 w 152390"/>
                <a:gd name="connsiteY18" fmla="*/ 14287 h 152370"/>
                <a:gd name="connsiteX19" fmla="*/ 138085 w 152390"/>
                <a:gd name="connsiteY19" fmla="*/ 122614 h 152370"/>
                <a:gd name="connsiteX20" fmla="*/ 119725 w 152390"/>
                <a:gd name="connsiteY20" fmla="*/ 138094 h 152370"/>
                <a:gd name="connsiteX21" fmla="*/ 32672 w 152390"/>
                <a:gd name="connsiteY21" fmla="*/ 138094 h 152370"/>
                <a:gd name="connsiteX22" fmla="*/ 14312 w 152390"/>
                <a:gd name="connsiteY22" fmla="*/ 122614 h 152370"/>
                <a:gd name="connsiteX23" fmla="*/ 65185 w 152390"/>
                <a:gd name="connsiteY23" fmla="*/ 45236 h 152370"/>
                <a:gd name="connsiteX24" fmla="*/ 87235 w 152390"/>
                <a:gd name="connsiteY24" fmla="*/ 45236 h 152370"/>
                <a:gd name="connsiteX25" fmla="*/ 138085 w 152390"/>
                <a:gd name="connsiteY25" fmla="*/ 122614 h 152370"/>
                <a:gd name="connsiteX26" fmla="*/ 138085 w 152390"/>
                <a:gd name="connsiteY26" fmla="*/ 122614 h 152370"/>
                <a:gd name="connsiteX27" fmla="*/ 85007 w 152390"/>
                <a:gd name="connsiteY27" fmla="*/ 92475 h 152370"/>
                <a:gd name="connsiteX28" fmla="*/ 70427 w 152390"/>
                <a:gd name="connsiteY28" fmla="*/ 88155 h 152370"/>
                <a:gd name="connsiteX29" fmla="*/ 67570 w 152390"/>
                <a:gd name="connsiteY29" fmla="*/ 84082 h 152370"/>
                <a:gd name="connsiteX30" fmla="*/ 71395 w 152390"/>
                <a:gd name="connsiteY30" fmla="*/ 79852 h 152370"/>
                <a:gd name="connsiteX31" fmla="*/ 80496 w 152390"/>
                <a:gd name="connsiteY31" fmla="*/ 79852 h 152370"/>
                <a:gd name="connsiteX32" fmla="*/ 84647 w 152390"/>
                <a:gd name="connsiteY32" fmla="*/ 81034 h 152370"/>
                <a:gd name="connsiteX33" fmla="*/ 86144 w 152390"/>
                <a:gd name="connsiteY33" fmla="*/ 81495 h 152370"/>
                <a:gd name="connsiteX34" fmla="*/ 87921 w 152390"/>
                <a:gd name="connsiteY34" fmla="*/ 80820 h 152370"/>
                <a:gd name="connsiteX35" fmla="*/ 91712 w 152390"/>
                <a:gd name="connsiteY35" fmla="*/ 77197 h 152370"/>
                <a:gd name="connsiteX36" fmla="*/ 92511 w 152390"/>
                <a:gd name="connsiteY36" fmla="*/ 75341 h 152370"/>
                <a:gd name="connsiteX37" fmla="*/ 91521 w 152390"/>
                <a:gd name="connsiteY37" fmla="*/ 73328 h 152370"/>
                <a:gd name="connsiteX38" fmla="*/ 81351 w 152390"/>
                <a:gd name="connsiteY38" fmla="*/ 69705 h 152370"/>
                <a:gd name="connsiteX39" fmla="*/ 81351 w 152390"/>
                <a:gd name="connsiteY39" fmla="*/ 64463 h 152370"/>
                <a:gd name="connsiteX40" fmla="*/ 78764 w 152390"/>
                <a:gd name="connsiteY40" fmla="*/ 61898 h 152370"/>
                <a:gd name="connsiteX41" fmla="*/ 78752 w 152390"/>
                <a:gd name="connsiteY41" fmla="*/ 61898 h 152370"/>
                <a:gd name="connsiteX42" fmla="*/ 73566 w 152390"/>
                <a:gd name="connsiteY42" fmla="*/ 61898 h 152370"/>
                <a:gd name="connsiteX43" fmla="*/ 73566 w 152390"/>
                <a:gd name="connsiteY43" fmla="*/ 61898 h 152370"/>
                <a:gd name="connsiteX44" fmla="*/ 70979 w 152390"/>
                <a:gd name="connsiteY44" fmla="*/ 64463 h 152370"/>
                <a:gd name="connsiteX45" fmla="*/ 70979 w 152390"/>
                <a:gd name="connsiteY45" fmla="*/ 69660 h 152370"/>
                <a:gd name="connsiteX46" fmla="*/ 57141 w 152390"/>
                <a:gd name="connsiteY46" fmla="*/ 84105 h 152370"/>
                <a:gd name="connsiteX47" fmla="*/ 67379 w 152390"/>
                <a:gd name="connsiteY47" fmla="*/ 98021 h 152370"/>
                <a:gd name="connsiteX48" fmla="*/ 81970 w 152390"/>
                <a:gd name="connsiteY48" fmla="*/ 102352 h 152370"/>
                <a:gd name="connsiteX49" fmla="*/ 84816 w 152390"/>
                <a:gd name="connsiteY49" fmla="*/ 106414 h 152370"/>
                <a:gd name="connsiteX50" fmla="*/ 80991 w 152390"/>
                <a:gd name="connsiteY50" fmla="*/ 110644 h 152370"/>
                <a:gd name="connsiteX51" fmla="*/ 71879 w 152390"/>
                <a:gd name="connsiteY51" fmla="*/ 110644 h 152370"/>
                <a:gd name="connsiteX52" fmla="*/ 67739 w 152390"/>
                <a:gd name="connsiteY52" fmla="*/ 109463 h 152370"/>
                <a:gd name="connsiteX53" fmla="*/ 66242 w 152390"/>
                <a:gd name="connsiteY53" fmla="*/ 109001 h 152370"/>
                <a:gd name="connsiteX54" fmla="*/ 64465 w 152390"/>
                <a:gd name="connsiteY54" fmla="*/ 109688 h 152370"/>
                <a:gd name="connsiteX55" fmla="*/ 60640 w 152390"/>
                <a:gd name="connsiteY55" fmla="*/ 113276 h 152370"/>
                <a:gd name="connsiteX56" fmla="*/ 59841 w 152390"/>
                <a:gd name="connsiteY56" fmla="*/ 115121 h 152370"/>
                <a:gd name="connsiteX57" fmla="*/ 60831 w 152390"/>
                <a:gd name="connsiteY57" fmla="*/ 117146 h 152370"/>
                <a:gd name="connsiteX58" fmla="*/ 71012 w 152390"/>
                <a:gd name="connsiteY58" fmla="*/ 120769 h 152370"/>
                <a:gd name="connsiteX59" fmla="*/ 71012 w 152390"/>
                <a:gd name="connsiteY59" fmla="*/ 125989 h 152370"/>
                <a:gd name="connsiteX60" fmla="*/ 73589 w 152390"/>
                <a:gd name="connsiteY60" fmla="*/ 128554 h 152370"/>
                <a:gd name="connsiteX61" fmla="*/ 73600 w 152390"/>
                <a:gd name="connsiteY61" fmla="*/ 128554 h 152370"/>
                <a:gd name="connsiteX62" fmla="*/ 78786 w 152390"/>
                <a:gd name="connsiteY62" fmla="*/ 128554 h 152370"/>
                <a:gd name="connsiteX63" fmla="*/ 78786 w 152390"/>
                <a:gd name="connsiteY63" fmla="*/ 128554 h 152370"/>
                <a:gd name="connsiteX64" fmla="*/ 81374 w 152390"/>
                <a:gd name="connsiteY64" fmla="*/ 125989 h 152370"/>
                <a:gd name="connsiteX65" fmla="*/ 81374 w 152390"/>
                <a:gd name="connsiteY65" fmla="*/ 120825 h 152370"/>
                <a:gd name="connsiteX66" fmla="*/ 95245 w 152390"/>
                <a:gd name="connsiteY66" fmla="*/ 106380 h 152370"/>
                <a:gd name="connsiteX67" fmla="*/ 85007 w 152390"/>
                <a:gd name="connsiteY67" fmla="*/ 92475 h 152370"/>
                <a:gd name="connsiteX68" fmla="*/ 85007 w 152390"/>
                <a:gd name="connsiteY68" fmla="*/ 92475 h 15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390" h="152370">
                  <a:moveTo>
                    <a:pt x="97034" y="34493"/>
                  </a:moveTo>
                  <a:lnTo>
                    <a:pt x="113515" y="10328"/>
                  </a:lnTo>
                  <a:cubicBezTo>
                    <a:pt x="114010" y="9338"/>
                    <a:pt x="114269" y="8246"/>
                    <a:pt x="114269" y="7144"/>
                  </a:cubicBezTo>
                  <a:cubicBezTo>
                    <a:pt x="114269" y="3206"/>
                    <a:pt x="111085" y="11"/>
                    <a:pt x="107147" y="0"/>
                  </a:cubicBezTo>
                  <a:lnTo>
                    <a:pt x="45239" y="0"/>
                  </a:lnTo>
                  <a:cubicBezTo>
                    <a:pt x="45239" y="0"/>
                    <a:pt x="45239" y="0"/>
                    <a:pt x="45239" y="0"/>
                  </a:cubicBezTo>
                  <a:cubicBezTo>
                    <a:pt x="41290" y="0"/>
                    <a:pt x="38095" y="3195"/>
                    <a:pt x="38095" y="7144"/>
                  </a:cubicBezTo>
                  <a:cubicBezTo>
                    <a:pt x="38095" y="8246"/>
                    <a:pt x="38354" y="9338"/>
                    <a:pt x="38849" y="10328"/>
                  </a:cubicBezTo>
                  <a:lnTo>
                    <a:pt x="55364" y="34493"/>
                  </a:lnTo>
                  <a:cubicBezTo>
                    <a:pt x="-2923" y="70132"/>
                    <a:pt x="25" y="116674"/>
                    <a:pt x="25" y="122614"/>
                  </a:cubicBezTo>
                  <a:cubicBezTo>
                    <a:pt x="25" y="139050"/>
                    <a:pt x="14639" y="152370"/>
                    <a:pt x="32672" y="152370"/>
                  </a:cubicBezTo>
                  <a:lnTo>
                    <a:pt x="119725" y="152370"/>
                  </a:lnTo>
                  <a:cubicBezTo>
                    <a:pt x="137759" y="152370"/>
                    <a:pt x="152372" y="139050"/>
                    <a:pt x="152372" y="122614"/>
                  </a:cubicBezTo>
                  <a:cubicBezTo>
                    <a:pt x="152372" y="116786"/>
                    <a:pt x="154994" y="69930"/>
                    <a:pt x="97034" y="34493"/>
                  </a:cubicBezTo>
                  <a:close/>
                  <a:moveTo>
                    <a:pt x="93546" y="14287"/>
                  </a:moveTo>
                  <a:lnTo>
                    <a:pt x="82161" y="30949"/>
                  </a:lnTo>
                  <a:lnTo>
                    <a:pt x="70225" y="30949"/>
                  </a:lnTo>
                  <a:lnTo>
                    <a:pt x="58851" y="14287"/>
                  </a:lnTo>
                  <a:lnTo>
                    <a:pt x="93546" y="14287"/>
                  </a:lnTo>
                  <a:close/>
                  <a:moveTo>
                    <a:pt x="138085" y="122614"/>
                  </a:moveTo>
                  <a:cubicBezTo>
                    <a:pt x="138085" y="131141"/>
                    <a:pt x="129850" y="138094"/>
                    <a:pt x="119725" y="138094"/>
                  </a:cubicBezTo>
                  <a:lnTo>
                    <a:pt x="32672" y="138094"/>
                  </a:lnTo>
                  <a:cubicBezTo>
                    <a:pt x="22547" y="138094"/>
                    <a:pt x="14312" y="131141"/>
                    <a:pt x="14312" y="122614"/>
                  </a:cubicBezTo>
                  <a:cubicBezTo>
                    <a:pt x="14065" y="98505"/>
                    <a:pt x="24021" y="70391"/>
                    <a:pt x="65185" y="45236"/>
                  </a:cubicBezTo>
                  <a:lnTo>
                    <a:pt x="87235" y="45236"/>
                  </a:lnTo>
                  <a:cubicBezTo>
                    <a:pt x="128185" y="70290"/>
                    <a:pt x="138287" y="98483"/>
                    <a:pt x="138085" y="122614"/>
                  </a:cubicBezTo>
                  <a:lnTo>
                    <a:pt x="138085" y="122614"/>
                  </a:lnTo>
                  <a:close/>
                  <a:moveTo>
                    <a:pt x="85007" y="92475"/>
                  </a:moveTo>
                  <a:lnTo>
                    <a:pt x="70427" y="88155"/>
                  </a:lnTo>
                  <a:cubicBezTo>
                    <a:pt x="68740" y="87671"/>
                    <a:pt x="67570" y="86006"/>
                    <a:pt x="67570" y="84082"/>
                  </a:cubicBezTo>
                  <a:cubicBezTo>
                    <a:pt x="67570" y="81743"/>
                    <a:pt x="69291" y="79852"/>
                    <a:pt x="71395" y="79852"/>
                  </a:cubicBezTo>
                  <a:lnTo>
                    <a:pt x="80496" y="79852"/>
                  </a:lnTo>
                  <a:cubicBezTo>
                    <a:pt x="81970" y="79852"/>
                    <a:pt x="83399" y="80269"/>
                    <a:pt x="84647" y="81034"/>
                  </a:cubicBezTo>
                  <a:cubicBezTo>
                    <a:pt x="85086" y="81338"/>
                    <a:pt x="85604" y="81495"/>
                    <a:pt x="86144" y="81495"/>
                  </a:cubicBezTo>
                  <a:cubicBezTo>
                    <a:pt x="86796" y="81495"/>
                    <a:pt x="87437" y="81259"/>
                    <a:pt x="87921" y="80820"/>
                  </a:cubicBezTo>
                  <a:lnTo>
                    <a:pt x="91712" y="77197"/>
                  </a:lnTo>
                  <a:cubicBezTo>
                    <a:pt x="92219" y="76714"/>
                    <a:pt x="92511" y="76039"/>
                    <a:pt x="92511" y="75341"/>
                  </a:cubicBezTo>
                  <a:cubicBezTo>
                    <a:pt x="92511" y="74554"/>
                    <a:pt x="92140" y="73811"/>
                    <a:pt x="91521" y="73328"/>
                  </a:cubicBezTo>
                  <a:cubicBezTo>
                    <a:pt x="88551" y="71156"/>
                    <a:pt x="85019" y="69885"/>
                    <a:pt x="81351" y="69705"/>
                  </a:cubicBezTo>
                  <a:lnTo>
                    <a:pt x="81351" y="64463"/>
                  </a:lnTo>
                  <a:cubicBezTo>
                    <a:pt x="81340" y="63045"/>
                    <a:pt x="80181" y="61898"/>
                    <a:pt x="78764" y="61898"/>
                  </a:cubicBezTo>
                  <a:cubicBezTo>
                    <a:pt x="78752" y="61898"/>
                    <a:pt x="78752" y="61898"/>
                    <a:pt x="78752" y="61898"/>
                  </a:cubicBezTo>
                  <a:lnTo>
                    <a:pt x="73566" y="61898"/>
                  </a:lnTo>
                  <a:cubicBezTo>
                    <a:pt x="73566" y="61898"/>
                    <a:pt x="73566" y="61898"/>
                    <a:pt x="73566" y="61898"/>
                  </a:cubicBezTo>
                  <a:cubicBezTo>
                    <a:pt x="72149" y="61898"/>
                    <a:pt x="70990" y="63045"/>
                    <a:pt x="70979" y="64463"/>
                  </a:cubicBezTo>
                  <a:lnTo>
                    <a:pt x="70979" y="69660"/>
                  </a:lnTo>
                  <a:cubicBezTo>
                    <a:pt x="63295" y="69874"/>
                    <a:pt x="57141" y="76264"/>
                    <a:pt x="57141" y="84105"/>
                  </a:cubicBezTo>
                  <a:cubicBezTo>
                    <a:pt x="57141" y="90517"/>
                    <a:pt x="61360" y="96221"/>
                    <a:pt x="67379" y="98021"/>
                  </a:cubicBezTo>
                  <a:lnTo>
                    <a:pt x="81970" y="102352"/>
                  </a:lnTo>
                  <a:cubicBezTo>
                    <a:pt x="83646" y="102825"/>
                    <a:pt x="84816" y="104490"/>
                    <a:pt x="84816" y="106414"/>
                  </a:cubicBezTo>
                  <a:cubicBezTo>
                    <a:pt x="84816" y="108754"/>
                    <a:pt x="83095" y="110644"/>
                    <a:pt x="80991" y="110644"/>
                  </a:cubicBezTo>
                  <a:lnTo>
                    <a:pt x="71879" y="110644"/>
                  </a:lnTo>
                  <a:cubicBezTo>
                    <a:pt x="70416" y="110644"/>
                    <a:pt x="68987" y="110227"/>
                    <a:pt x="67739" y="109463"/>
                  </a:cubicBezTo>
                  <a:cubicBezTo>
                    <a:pt x="67300" y="109159"/>
                    <a:pt x="66782" y="109001"/>
                    <a:pt x="66242" y="109001"/>
                  </a:cubicBezTo>
                  <a:cubicBezTo>
                    <a:pt x="65590" y="109001"/>
                    <a:pt x="64949" y="109249"/>
                    <a:pt x="64465" y="109688"/>
                  </a:cubicBezTo>
                  <a:lnTo>
                    <a:pt x="60640" y="113276"/>
                  </a:lnTo>
                  <a:cubicBezTo>
                    <a:pt x="60134" y="113749"/>
                    <a:pt x="59841" y="114424"/>
                    <a:pt x="59841" y="115121"/>
                  </a:cubicBezTo>
                  <a:cubicBezTo>
                    <a:pt x="59841" y="115920"/>
                    <a:pt x="60212" y="116662"/>
                    <a:pt x="60831" y="117146"/>
                  </a:cubicBezTo>
                  <a:cubicBezTo>
                    <a:pt x="63801" y="119318"/>
                    <a:pt x="67334" y="120578"/>
                    <a:pt x="71012" y="120769"/>
                  </a:cubicBezTo>
                  <a:lnTo>
                    <a:pt x="71012" y="125989"/>
                  </a:lnTo>
                  <a:cubicBezTo>
                    <a:pt x="71024" y="127406"/>
                    <a:pt x="72171" y="128554"/>
                    <a:pt x="73589" y="128554"/>
                  </a:cubicBezTo>
                  <a:cubicBezTo>
                    <a:pt x="73600" y="128554"/>
                    <a:pt x="73600" y="128554"/>
                    <a:pt x="73600" y="128554"/>
                  </a:cubicBezTo>
                  <a:lnTo>
                    <a:pt x="78786" y="128554"/>
                  </a:lnTo>
                  <a:cubicBezTo>
                    <a:pt x="78786" y="128554"/>
                    <a:pt x="78786" y="128554"/>
                    <a:pt x="78786" y="128554"/>
                  </a:cubicBezTo>
                  <a:cubicBezTo>
                    <a:pt x="80204" y="128554"/>
                    <a:pt x="81362" y="127406"/>
                    <a:pt x="81374" y="125989"/>
                  </a:cubicBezTo>
                  <a:lnTo>
                    <a:pt x="81374" y="120825"/>
                  </a:lnTo>
                  <a:cubicBezTo>
                    <a:pt x="89024" y="120634"/>
                    <a:pt x="95211" y="114221"/>
                    <a:pt x="95245" y="106380"/>
                  </a:cubicBezTo>
                  <a:cubicBezTo>
                    <a:pt x="95245" y="99979"/>
                    <a:pt x="91026" y="94275"/>
                    <a:pt x="85007" y="92475"/>
                  </a:cubicBezTo>
                  <a:lnTo>
                    <a:pt x="85007" y="92475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A14D1919-C578-444E-B752-740AFB068790}"/>
              </a:ext>
            </a:extLst>
          </p:cNvPr>
          <p:cNvSpPr/>
          <p:nvPr/>
        </p:nvSpPr>
        <p:spPr>
          <a:xfrm>
            <a:off x="4625059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2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3DEA5C88-B94B-46FB-A201-3CB9717CF1B0}"/>
              </a:ext>
            </a:extLst>
          </p:cNvPr>
          <p:cNvSpPr/>
          <p:nvPr/>
        </p:nvSpPr>
        <p:spPr>
          <a:xfrm>
            <a:off x="8404134" y="760314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132D1F1C-646D-4862-AD33-05A884EC7DCF}"/>
              </a:ext>
            </a:extLst>
          </p:cNvPr>
          <p:cNvGrpSpPr/>
          <p:nvPr/>
        </p:nvGrpSpPr>
        <p:grpSpPr>
          <a:xfrm>
            <a:off x="4774641" y="1066815"/>
            <a:ext cx="365760" cy="365759"/>
            <a:chOff x="4774641" y="1066815"/>
            <a:chExt cx="365760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5E8E036-54BE-4792-A91B-F34D64C31CA8}"/>
                </a:ext>
              </a:extLst>
            </p:cNvPr>
            <p:cNvSpPr/>
            <p:nvPr/>
          </p:nvSpPr>
          <p:spPr>
            <a:xfrm>
              <a:off x="4774641" y="1066815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2"/>
                    <a:pt x="283882" y="365760"/>
                    <a:pt x="182880" y="365760"/>
                  </a:cubicBezTo>
                  <a:cubicBezTo>
                    <a:pt x="81878" y="365760"/>
                    <a:pt x="0" y="283882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0ECC8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B083BF9-9DFC-44B0-AA50-0EE447F70942}"/>
                </a:ext>
              </a:extLst>
            </p:cNvPr>
            <p:cNvSpPr/>
            <p:nvPr/>
          </p:nvSpPr>
          <p:spPr>
            <a:xfrm>
              <a:off x="4881319" y="1177908"/>
              <a:ext cx="152398" cy="143572"/>
            </a:xfrm>
            <a:custGeom>
              <a:avLst/>
              <a:gdLst>
                <a:gd name="connsiteX0" fmla="*/ 81310 w 152398"/>
                <a:gd name="connsiteY0" fmla="*/ 79492 h 143572"/>
                <a:gd name="connsiteX1" fmla="*/ 146807 w 152398"/>
                <a:gd name="connsiteY1" fmla="*/ 79492 h 143572"/>
                <a:gd name="connsiteX2" fmla="*/ 147584 w 152398"/>
                <a:gd name="connsiteY2" fmla="*/ 79549 h 143572"/>
                <a:gd name="connsiteX3" fmla="*/ 150992 w 152398"/>
                <a:gd name="connsiteY3" fmla="*/ 81371 h 143572"/>
                <a:gd name="connsiteX4" fmla="*/ 152398 w 152398"/>
                <a:gd name="connsiteY4" fmla="*/ 84960 h 143572"/>
                <a:gd name="connsiteX5" fmla="*/ 152353 w 152398"/>
                <a:gd name="connsiteY5" fmla="*/ 85691 h 143572"/>
                <a:gd name="connsiteX6" fmla="*/ 145480 w 152398"/>
                <a:gd name="connsiteY6" fmla="*/ 107179 h 143572"/>
                <a:gd name="connsiteX7" fmla="*/ 131822 w 152398"/>
                <a:gd name="connsiteY7" fmla="*/ 125246 h 143572"/>
                <a:gd name="connsiteX8" fmla="*/ 130124 w 152398"/>
                <a:gd name="connsiteY8" fmla="*/ 126315 h 143572"/>
                <a:gd name="connsiteX9" fmla="*/ 128132 w 152398"/>
                <a:gd name="connsiteY9" fmla="*/ 126686 h 143572"/>
                <a:gd name="connsiteX10" fmla="*/ 125972 w 152398"/>
                <a:gd name="connsiteY10" fmla="*/ 126259 h 143572"/>
                <a:gd name="connsiteX11" fmla="*/ 124127 w 152398"/>
                <a:gd name="connsiteY11" fmla="*/ 125033 h 143572"/>
                <a:gd name="connsiteX12" fmla="*/ 78587 w 152398"/>
                <a:gd name="connsiteY12" fmla="*/ 79492 h 143572"/>
                <a:gd name="connsiteX13" fmla="*/ 81310 w 152398"/>
                <a:gd name="connsiteY13" fmla="*/ 79492 h 143572"/>
                <a:gd name="connsiteX14" fmla="*/ 140068 w 152398"/>
                <a:gd name="connsiteY14" fmla="*/ 90574 h 143572"/>
                <a:gd name="connsiteX15" fmla="*/ 105351 w 152398"/>
                <a:gd name="connsiteY15" fmla="*/ 90574 h 143572"/>
                <a:gd name="connsiteX16" fmla="*/ 128008 w 152398"/>
                <a:gd name="connsiteY16" fmla="*/ 113242 h 143572"/>
                <a:gd name="connsiteX17" fmla="*/ 135411 w 152398"/>
                <a:gd name="connsiteY17" fmla="*/ 102476 h 143572"/>
                <a:gd name="connsiteX18" fmla="*/ 140068 w 152398"/>
                <a:gd name="connsiteY18" fmla="*/ 90574 h 143572"/>
                <a:gd name="connsiteX19" fmla="*/ 64075 w 152398"/>
                <a:gd name="connsiteY19" fmla="*/ 15120 h 143572"/>
                <a:gd name="connsiteX20" fmla="*/ 64075 w 152398"/>
                <a:gd name="connsiteY20" fmla="*/ 80156 h 143572"/>
                <a:gd name="connsiteX21" fmla="*/ 106768 w 152398"/>
                <a:gd name="connsiteY21" fmla="*/ 122850 h 143572"/>
                <a:gd name="connsiteX22" fmla="*/ 107387 w 152398"/>
                <a:gd name="connsiteY22" fmla="*/ 123581 h 143572"/>
                <a:gd name="connsiteX23" fmla="*/ 108411 w 152398"/>
                <a:gd name="connsiteY23" fmla="*/ 127192 h 143572"/>
                <a:gd name="connsiteX24" fmla="*/ 106869 w 152398"/>
                <a:gd name="connsiteY24" fmla="*/ 130635 h 143572"/>
                <a:gd name="connsiteX25" fmla="*/ 106195 w 152398"/>
                <a:gd name="connsiteY25" fmla="*/ 131209 h 143572"/>
                <a:gd name="connsiteX26" fmla="*/ 88138 w 152398"/>
                <a:gd name="connsiteY26" fmla="*/ 140287 h 143572"/>
                <a:gd name="connsiteX27" fmla="*/ 68214 w 152398"/>
                <a:gd name="connsiteY27" fmla="*/ 143561 h 143572"/>
                <a:gd name="connsiteX28" fmla="*/ 67405 w 152398"/>
                <a:gd name="connsiteY28" fmla="*/ 143573 h 143572"/>
                <a:gd name="connsiteX29" fmla="*/ 20784 w 152398"/>
                <a:gd name="connsiteY29" fmla="*/ 124425 h 143572"/>
                <a:gd name="connsiteX30" fmla="*/ 39 w 152398"/>
                <a:gd name="connsiteY30" fmla="*/ 78547 h 143572"/>
                <a:gd name="connsiteX31" fmla="*/ 15688 w 152398"/>
                <a:gd name="connsiteY31" fmla="*/ 33030 h 143572"/>
                <a:gd name="connsiteX32" fmla="*/ 57876 w 152398"/>
                <a:gd name="connsiteY32" fmla="*/ 9574 h 143572"/>
                <a:gd name="connsiteX33" fmla="*/ 58607 w 152398"/>
                <a:gd name="connsiteY33" fmla="*/ 9529 h 143572"/>
                <a:gd name="connsiteX34" fmla="*/ 62466 w 152398"/>
                <a:gd name="connsiteY34" fmla="*/ 11194 h 143572"/>
                <a:gd name="connsiteX35" fmla="*/ 64075 w 152398"/>
                <a:gd name="connsiteY35" fmla="*/ 15120 h 143572"/>
                <a:gd name="connsiteX36" fmla="*/ 67405 w 152398"/>
                <a:gd name="connsiteY36" fmla="*/ 132491 h 143572"/>
                <a:gd name="connsiteX37" fmla="*/ 68079 w 152398"/>
                <a:gd name="connsiteY37" fmla="*/ 132480 h 143572"/>
                <a:gd name="connsiteX38" fmla="*/ 82187 w 152398"/>
                <a:gd name="connsiteY38" fmla="*/ 130511 h 143572"/>
                <a:gd name="connsiteX39" fmla="*/ 94011 w 152398"/>
                <a:gd name="connsiteY39" fmla="*/ 125764 h 143572"/>
                <a:gd name="connsiteX40" fmla="*/ 52993 w 152398"/>
                <a:gd name="connsiteY40" fmla="*/ 84735 h 143572"/>
                <a:gd name="connsiteX41" fmla="*/ 52993 w 152398"/>
                <a:gd name="connsiteY41" fmla="*/ 21836 h 143572"/>
                <a:gd name="connsiteX42" fmla="*/ 22596 w 152398"/>
                <a:gd name="connsiteY42" fmla="*/ 42075 h 143572"/>
                <a:gd name="connsiteX43" fmla="*/ 11110 w 152398"/>
                <a:gd name="connsiteY43" fmla="*/ 78176 h 143572"/>
                <a:gd name="connsiteX44" fmla="*/ 28570 w 152398"/>
                <a:gd name="connsiteY44" fmla="*/ 116359 h 143572"/>
                <a:gd name="connsiteX45" fmla="*/ 67405 w 152398"/>
                <a:gd name="connsiteY45" fmla="*/ 132491 h 143572"/>
                <a:gd name="connsiteX46" fmla="*/ 123947 w 152398"/>
                <a:gd name="connsiteY46" fmla="*/ 19631 h 143572"/>
                <a:gd name="connsiteX47" fmla="*/ 143556 w 152398"/>
                <a:gd name="connsiteY47" fmla="*/ 62662 h 143572"/>
                <a:gd name="connsiteX48" fmla="*/ 143567 w 152398"/>
                <a:gd name="connsiteY48" fmla="*/ 63023 h 143572"/>
                <a:gd name="connsiteX49" fmla="*/ 142015 w 152398"/>
                <a:gd name="connsiteY49" fmla="*/ 66769 h 143572"/>
                <a:gd name="connsiteX50" fmla="*/ 138347 w 152398"/>
                <a:gd name="connsiteY50" fmla="*/ 68479 h 143572"/>
                <a:gd name="connsiteX51" fmla="*/ 75077 w 152398"/>
                <a:gd name="connsiteY51" fmla="*/ 68501 h 143572"/>
                <a:gd name="connsiteX52" fmla="*/ 75077 w 152398"/>
                <a:gd name="connsiteY52" fmla="*/ 5602 h 143572"/>
                <a:gd name="connsiteX53" fmla="*/ 76674 w 152398"/>
                <a:gd name="connsiteY53" fmla="*/ 1676 h 143572"/>
                <a:gd name="connsiteX54" fmla="*/ 80556 w 152398"/>
                <a:gd name="connsiteY54" fmla="*/ 0 h 143572"/>
                <a:gd name="connsiteX55" fmla="*/ 80916 w 152398"/>
                <a:gd name="connsiteY55" fmla="*/ 11 h 143572"/>
                <a:gd name="connsiteX56" fmla="*/ 123947 w 152398"/>
                <a:gd name="connsiteY56" fmla="*/ 19631 h 143572"/>
                <a:gd name="connsiteX57" fmla="*/ 86158 w 152398"/>
                <a:gd name="connsiteY57" fmla="*/ 11813 h 143572"/>
                <a:gd name="connsiteX58" fmla="*/ 86158 w 152398"/>
                <a:gd name="connsiteY58" fmla="*/ 57409 h 143572"/>
                <a:gd name="connsiteX59" fmla="*/ 131766 w 152398"/>
                <a:gd name="connsiteY59" fmla="*/ 57409 h 143572"/>
                <a:gd name="connsiteX60" fmla="*/ 116072 w 152398"/>
                <a:gd name="connsiteY60" fmla="*/ 27495 h 143572"/>
                <a:gd name="connsiteX61" fmla="*/ 86158 w 152398"/>
                <a:gd name="connsiteY61" fmla="*/ 11813 h 14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398" h="143572">
                  <a:moveTo>
                    <a:pt x="81310" y="79492"/>
                  </a:moveTo>
                  <a:lnTo>
                    <a:pt x="146807" y="79492"/>
                  </a:lnTo>
                  <a:lnTo>
                    <a:pt x="147584" y="79549"/>
                  </a:lnTo>
                  <a:cubicBezTo>
                    <a:pt x="148933" y="79740"/>
                    <a:pt x="150137" y="80415"/>
                    <a:pt x="150992" y="81371"/>
                  </a:cubicBezTo>
                  <a:cubicBezTo>
                    <a:pt x="151858" y="82339"/>
                    <a:pt x="152398" y="83599"/>
                    <a:pt x="152398" y="84960"/>
                  </a:cubicBezTo>
                  <a:lnTo>
                    <a:pt x="152353" y="85691"/>
                  </a:lnTo>
                  <a:cubicBezTo>
                    <a:pt x="151273" y="93341"/>
                    <a:pt x="148900" y="100586"/>
                    <a:pt x="145480" y="107179"/>
                  </a:cubicBezTo>
                  <a:cubicBezTo>
                    <a:pt x="141970" y="113951"/>
                    <a:pt x="137334" y="120060"/>
                    <a:pt x="131822" y="125246"/>
                  </a:cubicBezTo>
                  <a:cubicBezTo>
                    <a:pt x="131316" y="125719"/>
                    <a:pt x="130731" y="126079"/>
                    <a:pt x="130124" y="126315"/>
                  </a:cubicBezTo>
                  <a:cubicBezTo>
                    <a:pt x="129482" y="126563"/>
                    <a:pt x="128807" y="126686"/>
                    <a:pt x="128132" y="126686"/>
                  </a:cubicBezTo>
                  <a:cubicBezTo>
                    <a:pt x="127390" y="126686"/>
                    <a:pt x="126647" y="126540"/>
                    <a:pt x="125972" y="126259"/>
                  </a:cubicBezTo>
                  <a:cubicBezTo>
                    <a:pt x="125286" y="125977"/>
                    <a:pt x="124656" y="125550"/>
                    <a:pt x="124127" y="125033"/>
                  </a:cubicBezTo>
                  <a:lnTo>
                    <a:pt x="78587" y="79492"/>
                  </a:lnTo>
                  <a:lnTo>
                    <a:pt x="81310" y="79492"/>
                  </a:lnTo>
                  <a:close/>
                  <a:moveTo>
                    <a:pt x="140068" y="90574"/>
                  </a:moveTo>
                  <a:lnTo>
                    <a:pt x="105351" y="90574"/>
                  </a:lnTo>
                  <a:lnTo>
                    <a:pt x="128008" y="113242"/>
                  </a:lnTo>
                  <a:cubicBezTo>
                    <a:pt x="130900" y="109946"/>
                    <a:pt x="133386" y="106324"/>
                    <a:pt x="135411" y="102476"/>
                  </a:cubicBezTo>
                  <a:cubicBezTo>
                    <a:pt x="137402" y="98719"/>
                    <a:pt x="138977" y="94714"/>
                    <a:pt x="140068" y="90574"/>
                  </a:cubicBezTo>
                  <a:close/>
                  <a:moveTo>
                    <a:pt x="64075" y="15120"/>
                  </a:moveTo>
                  <a:lnTo>
                    <a:pt x="64075" y="80156"/>
                  </a:lnTo>
                  <a:lnTo>
                    <a:pt x="106768" y="122850"/>
                  </a:lnTo>
                  <a:cubicBezTo>
                    <a:pt x="106993" y="123075"/>
                    <a:pt x="107207" y="123322"/>
                    <a:pt x="107387" y="123581"/>
                  </a:cubicBezTo>
                  <a:cubicBezTo>
                    <a:pt x="108141" y="124650"/>
                    <a:pt x="108490" y="125944"/>
                    <a:pt x="108411" y="127192"/>
                  </a:cubicBezTo>
                  <a:cubicBezTo>
                    <a:pt x="108332" y="128452"/>
                    <a:pt x="107803" y="129690"/>
                    <a:pt x="106869" y="130635"/>
                  </a:cubicBezTo>
                  <a:lnTo>
                    <a:pt x="106195" y="131209"/>
                  </a:lnTo>
                  <a:cubicBezTo>
                    <a:pt x="100716" y="135090"/>
                    <a:pt x="94641" y="138172"/>
                    <a:pt x="88138" y="140287"/>
                  </a:cubicBezTo>
                  <a:cubicBezTo>
                    <a:pt x="81861" y="142335"/>
                    <a:pt x="75167" y="143482"/>
                    <a:pt x="68214" y="143561"/>
                  </a:cubicBezTo>
                  <a:lnTo>
                    <a:pt x="67405" y="143573"/>
                  </a:lnTo>
                  <a:cubicBezTo>
                    <a:pt x="49573" y="143573"/>
                    <a:pt x="33013" y="136226"/>
                    <a:pt x="20784" y="124425"/>
                  </a:cubicBezTo>
                  <a:cubicBezTo>
                    <a:pt x="8567" y="112635"/>
                    <a:pt x="647" y="96390"/>
                    <a:pt x="39" y="78547"/>
                  </a:cubicBezTo>
                  <a:cubicBezTo>
                    <a:pt x="-546" y="61200"/>
                    <a:pt x="5428" y="45259"/>
                    <a:pt x="15688" y="33030"/>
                  </a:cubicBezTo>
                  <a:cubicBezTo>
                    <a:pt x="26117" y="20587"/>
                    <a:pt x="41001" y="11959"/>
                    <a:pt x="57876" y="9574"/>
                  </a:cubicBezTo>
                  <a:lnTo>
                    <a:pt x="58607" y="9529"/>
                  </a:lnTo>
                  <a:cubicBezTo>
                    <a:pt x="60103" y="9529"/>
                    <a:pt x="61476" y="10170"/>
                    <a:pt x="62466" y="11194"/>
                  </a:cubicBezTo>
                  <a:cubicBezTo>
                    <a:pt x="63456" y="12206"/>
                    <a:pt x="64075" y="13601"/>
                    <a:pt x="64075" y="15120"/>
                  </a:cubicBezTo>
                  <a:close/>
                  <a:moveTo>
                    <a:pt x="67405" y="132491"/>
                  </a:moveTo>
                  <a:lnTo>
                    <a:pt x="68079" y="132480"/>
                  </a:lnTo>
                  <a:cubicBezTo>
                    <a:pt x="72895" y="132424"/>
                    <a:pt x="77631" y="131760"/>
                    <a:pt x="82187" y="130511"/>
                  </a:cubicBezTo>
                  <a:cubicBezTo>
                    <a:pt x="86282" y="129398"/>
                    <a:pt x="90253" y="127800"/>
                    <a:pt x="94011" y="125764"/>
                  </a:cubicBezTo>
                  <a:lnTo>
                    <a:pt x="52993" y="84735"/>
                  </a:lnTo>
                  <a:lnTo>
                    <a:pt x="52993" y="21836"/>
                  </a:lnTo>
                  <a:cubicBezTo>
                    <a:pt x="40596" y="25076"/>
                    <a:pt x="30021" y="32344"/>
                    <a:pt x="22596" y="42075"/>
                  </a:cubicBezTo>
                  <a:cubicBezTo>
                    <a:pt x="14968" y="52076"/>
                    <a:pt x="10659" y="64688"/>
                    <a:pt x="11110" y="78176"/>
                  </a:cubicBezTo>
                  <a:cubicBezTo>
                    <a:pt x="11605" y="92891"/>
                    <a:pt x="18310" y="106459"/>
                    <a:pt x="28570" y="116359"/>
                  </a:cubicBezTo>
                  <a:cubicBezTo>
                    <a:pt x="38829" y="126270"/>
                    <a:pt x="52656" y="132491"/>
                    <a:pt x="67405" y="132491"/>
                  </a:cubicBezTo>
                  <a:close/>
                  <a:moveTo>
                    <a:pt x="123947" y="19631"/>
                  </a:moveTo>
                  <a:cubicBezTo>
                    <a:pt x="135118" y="30803"/>
                    <a:pt x="142397" y="45900"/>
                    <a:pt x="143556" y="62662"/>
                  </a:cubicBezTo>
                  <a:lnTo>
                    <a:pt x="143567" y="63023"/>
                  </a:lnTo>
                  <a:cubicBezTo>
                    <a:pt x="143567" y="64474"/>
                    <a:pt x="142971" y="65790"/>
                    <a:pt x="142015" y="66769"/>
                  </a:cubicBezTo>
                  <a:cubicBezTo>
                    <a:pt x="141081" y="67747"/>
                    <a:pt x="139776" y="68389"/>
                    <a:pt x="138347" y="68479"/>
                  </a:cubicBezTo>
                  <a:lnTo>
                    <a:pt x="75077" y="68501"/>
                  </a:lnTo>
                  <a:lnTo>
                    <a:pt x="75077" y="5602"/>
                  </a:lnTo>
                  <a:cubicBezTo>
                    <a:pt x="75077" y="4095"/>
                    <a:pt x="75696" y="2689"/>
                    <a:pt x="76674" y="1676"/>
                  </a:cubicBezTo>
                  <a:cubicBezTo>
                    <a:pt x="77664" y="652"/>
                    <a:pt x="79048" y="0"/>
                    <a:pt x="80556" y="0"/>
                  </a:cubicBezTo>
                  <a:lnTo>
                    <a:pt x="80916" y="11"/>
                  </a:lnTo>
                  <a:cubicBezTo>
                    <a:pt x="97678" y="1170"/>
                    <a:pt x="112765" y="8449"/>
                    <a:pt x="123947" y="19631"/>
                  </a:cubicBezTo>
                  <a:close/>
                  <a:moveTo>
                    <a:pt x="86158" y="11813"/>
                  </a:moveTo>
                  <a:lnTo>
                    <a:pt x="86158" y="57409"/>
                  </a:lnTo>
                  <a:lnTo>
                    <a:pt x="131766" y="57409"/>
                  </a:lnTo>
                  <a:cubicBezTo>
                    <a:pt x="129696" y="45866"/>
                    <a:pt x="124060" y="35494"/>
                    <a:pt x="116072" y="27495"/>
                  </a:cubicBezTo>
                  <a:cubicBezTo>
                    <a:pt x="108073" y="19507"/>
                    <a:pt x="97712" y="13882"/>
                    <a:pt x="86158" y="11813"/>
                  </a:cubicBezTo>
                  <a:close/>
                </a:path>
              </a:pathLst>
            </a:custGeom>
            <a:solidFill>
              <a:srgbClr val="0ECC8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áfico 6">
            <a:extLst>
              <a:ext uri="{FF2B5EF4-FFF2-40B4-BE49-F238E27FC236}">
                <a16:creationId xmlns:a16="http://schemas.microsoft.com/office/drawing/2014/main" id="{5DCC2BAC-7CED-4584-83E4-CC65E672E37B}"/>
              </a:ext>
            </a:extLst>
          </p:cNvPr>
          <p:cNvGrpSpPr/>
          <p:nvPr/>
        </p:nvGrpSpPr>
        <p:grpSpPr>
          <a:xfrm>
            <a:off x="8556858" y="1066815"/>
            <a:ext cx="365771" cy="365759"/>
            <a:chOff x="8556858" y="1066815"/>
            <a:chExt cx="365771" cy="365759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6334780F-D311-45C4-A244-F2C56BC3BFE2}"/>
                </a:ext>
              </a:extLst>
            </p:cNvPr>
            <p:cNvSpPr/>
            <p:nvPr/>
          </p:nvSpPr>
          <p:spPr>
            <a:xfrm>
              <a:off x="8556858" y="1066815"/>
              <a:ext cx="365771" cy="365759"/>
            </a:xfrm>
            <a:custGeom>
              <a:avLst/>
              <a:gdLst>
                <a:gd name="connsiteX0" fmla="*/ 182891 w 365771"/>
                <a:gd name="connsiteY0" fmla="*/ 0 h 365759"/>
                <a:gd name="connsiteX1" fmla="*/ 365771 w 365771"/>
                <a:gd name="connsiteY1" fmla="*/ 182880 h 365759"/>
                <a:gd name="connsiteX2" fmla="*/ 182891 w 365771"/>
                <a:gd name="connsiteY2" fmla="*/ 365760 h 365759"/>
                <a:gd name="connsiteX3" fmla="*/ 0 w 365771"/>
                <a:gd name="connsiteY3" fmla="*/ 182880 h 365759"/>
                <a:gd name="connsiteX4" fmla="*/ 182891 w 365771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1" h="365759">
                  <a:moveTo>
                    <a:pt x="182891" y="0"/>
                  </a:moveTo>
                  <a:cubicBezTo>
                    <a:pt x="283882" y="0"/>
                    <a:pt x="365771" y="81877"/>
                    <a:pt x="365771" y="182880"/>
                  </a:cubicBezTo>
                  <a:cubicBezTo>
                    <a:pt x="365771" y="283882"/>
                    <a:pt x="283882" y="365760"/>
                    <a:pt x="182891" y="365760"/>
                  </a:cubicBezTo>
                  <a:cubicBezTo>
                    <a:pt x="81889" y="365760"/>
                    <a:pt x="0" y="283882"/>
                    <a:pt x="0" y="182880"/>
                  </a:cubicBezTo>
                  <a:cubicBezTo>
                    <a:pt x="0" y="81877"/>
                    <a:pt x="81889" y="0"/>
                    <a:pt x="182891" y="0"/>
                  </a:cubicBezTo>
                  <a:close/>
                </a:path>
              </a:pathLst>
            </a:custGeom>
            <a:solidFill>
              <a:srgbClr val="CC0E53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9" name="Gráfico 6">
              <a:extLst>
                <a:ext uri="{FF2B5EF4-FFF2-40B4-BE49-F238E27FC236}">
                  <a16:creationId xmlns:a16="http://schemas.microsoft.com/office/drawing/2014/main" id="{01060681-DD83-43F6-8B08-E8D51C58E6E9}"/>
                </a:ext>
              </a:extLst>
            </p:cNvPr>
            <p:cNvGrpSpPr/>
            <p:nvPr/>
          </p:nvGrpSpPr>
          <p:grpSpPr>
            <a:xfrm>
              <a:off x="8663541" y="1172666"/>
              <a:ext cx="152403" cy="154057"/>
              <a:chOff x="8663541" y="1172666"/>
              <a:chExt cx="152403" cy="154057"/>
            </a:xfrm>
            <a:solidFill>
              <a:srgbClr val="CC0E53"/>
            </a:solidFill>
          </p:grpSpPr>
          <p:sp>
            <p:nvSpPr>
              <p:cNvPr id="20" name="Forma Livre: Forma 19">
                <a:extLst>
                  <a:ext uri="{FF2B5EF4-FFF2-40B4-BE49-F238E27FC236}">
                    <a16:creationId xmlns:a16="http://schemas.microsoft.com/office/drawing/2014/main" id="{6CDA2BAB-C9F7-4727-AA8F-0AD28180C2ED}"/>
                  </a:ext>
                </a:extLst>
              </p:cNvPr>
              <p:cNvSpPr/>
              <p:nvPr/>
            </p:nvSpPr>
            <p:spPr>
              <a:xfrm>
                <a:off x="8663541" y="1172666"/>
                <a:ext cx="57318" cy="57307"/>
              </a:xfrm>
              <a:custGeom>
                <a:avLst/>
                <a:gdLst>
                  <a:gd name="connsiteX0" fmla="*/ 28666 w 57318"/>
                  <a:gd name="connsiteY0" fmla="*/ 57308 h 57307"/>
                  <a:gd name="connsiteX1" fmla="*/ 57319 w 57318"/>
                  <a:gd name="connsiteY1" fmla="*/ 28654 h 57307"/>
                  <a:gd name="connsiteX2" fmla="*/ 28666 w 57318"/>
                  <a:gd name="connsiteY2" fmla="*/ 0 h 57307"/>
                  <a:gd name="connsiteX3" fmla="*/ 0 w 57318"/>
                  <a:gd name="connsiteY3" fmla="*/ 28654 h 57307"/>
                  <a:gd name="connsiteX4" fmla="*/ 28666 w 57318"/>
                  <a:gd name="connsiteY4" fmla="*/ 57308 h 57307"/>
                  <a:gd name="connsiteX5" fmla="*/ 28666 w 57318"/>
                  <a:gd name="connsiteY5" fmla="*/ 10688 h 57307"/>
                  <a:gd name="connsiteX6" fmla="*/ 46631 w 57318"/>
                  <a:gd name="connsiteY6" fmla="*/ 28654 h 57307"/>
                  <a:gd name="connsiteX7" fmla="*/ 28666 w 57318"/>
                  <a:gd name="connsiteY7" fmla="*/ 46631 h 57307"/>
                  <a:gd name="connsiteX8" fmla="*/ 10688 w 57318"/>
                  <a:gd name="connsiteY8" fmla="*/ 28654 h 57307"/>
                  <a:gd name="connsiteX9" fmla="*/ 28666 w 57318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8" h="57307">
                    <a:moveTo>
                      <a:pt x="28666" y="57308"/>
                    </a:moveTo>
                    <a:cubicBezTo>
                      <a:pt x="44460" y="57308"/>
                      <a:pt x="57319" y="44460"/>
                      <a:pt x="57319" y="28654"/>
                    </a:cubicBezTo>
                    <a:cubicBezTo>
                      <a:pt x="57319" y="12848"/>
                      <a:pt x="44460" y="0"/>
                      <a:pt x="28666" y="0"/>
                    </a:cubicBezTo>
                    <a:cubicBezTo>
                      <a:pt x="12859" y="0"/>
                      <a:pt x="0" y="12848"/>
                      <a:pt x="0" y="28654"/>
                    </a:cubicBezTo>
                    <a:cubicBezTo>
                      <a:pt x="0" y="44460"/>
                      <a:pt x="12859" y="57308"/>
                      <a:pt x="28666" y="57308"/>
                    </a:cubicBezTo>
                    <a:close/>
                    <a:moveTo>
                      <a:pt x="28666" y="10688"/>
                    </a:moveTo>
                    <a:cubicBezTo>
                      <a:pt x="38576" y="10688"/>
                      <a:pt x="46631" y="18743"/>
                      <a:pt x="46631" y="28654"/>
                    </a:cubicBezTo>
                    <a:cubicBezTo>
                      <a:pt x="46631" y="38565"/>
                      <a:pt x="38576" y="46631"/>
                      <a:pt x="28666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3"/>
                      <a:pt x="18754" y="10688"/>
                      <a:pt x="28666" y="10688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orma Livre: Forma 20">
                <a:extLst>
                  <a:ext uri="{FF2B5EF4-FFF2-40B4-BE49-F238E27FC236}">
                    <a16:creationId xmlns:a16="http://schemas.microsoft.com/office/drawing/2014/main" id="{4C61A5F7-6E60-4E06-AAA6-4FF90E46884F}"/>
                  </a:ext>
                </a:extLst>
              </p:cNvPr>
              <p:cNvSpPr/>
              <p:nvPr/>
            </p:nvSpPr>
            <p:spPr>
              <a:xfrm>
                <a:off x="8669245" y="1179191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2 h 141007"/>
                  <a:gd name="connsiteX1" fmla="*/ 119722 w 140990"/>
                  <a:gd name="connsiteY1" fmla="*/ 0 h 141007"/>
                  <a:gd name="connsiteX2" fmla="*/ 104670 w 140990"/>
                  <a:gd name="connsiteY2" fmla="*/ 6232 h 141007"/>
                  <a:gd name="connsiteX3" fmla="*/ 6233 w 140990"/>
                  <a:gd name="connsiteY3" fmla="*/ 104681 h 141007"/>
                  <a:gd name="connsiteX4" fmla="*/ 0 w 140990"/>
                  <a:gd name="connsiteY4" fmla="*/ 119722 h 141007"/>
                  <a:gd name="connsiteX5" fmla="*/ 6233 w 140990"/>
                  <a:gd name="connsiteY5" fmla="*/ 134764 h 141007"/>
                  <a:gd name="connsiteX6" fmla="*/ 21285 w 140990"/>
                  <a:gd name="connsiteY6" fmla="*/ 141007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2 h 141007"/>
                  <a:gd name="connsiteX10" fmla="*/ 127215 w 140990"/>
                  <a:gd name="connsiteY10" fmla="*/ 28777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2 w 140990"/>
                  <a:gd name="connsiteY13" fmla="*/ 127215 h 141007"/>
                  <a:gd name="connsiteX14" fmla="*/ 10688 w 140990"/>
                  <a:gd name="connsiteY14" fmla="*/ 119722 h 141007"/>
                  <a:gd name="connsiteX15" fmla="*/ 13792 w 140990"/>
                  <a:gd name="connsiteY15" fmla="*/ 112230 h 141007"/>
                  <a:gd name="connsiteX16" fmla="*/ 112230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7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2"/>
                    </a:moveTo>
                    <a:cubicBezTo>
                      <a:pt x="130747" y="2216"/>
                      <a:pt x="125403" y="0"/>
                      <a:pt x="119722" y="0"/>
                    </a:cubicBezTo>
                    <a:cubicBezTo>
                      <a:pt x="114041" y="0"/>
                      <a:pt x="108698" y="2216"/>
                      <a:pt x="104670" y="6232"/>
                    </a:cubicBezTo>
                    <a:lnTo>
                      <a:pt x="6233" y="104681"/>
                    </a:lnTo>
                    <a:cubicBezTo>
                      <a:pt x="2216" y="108697"/>
                      <a:pt x="0" y="114041"/>
                      <a:pt x="0" y="119722"/>
                    </a:cubicBezTo>
                    <a:cubicBezTo>
                      <a:pt x="0" y="125404"/>
                      <a:pt x="2216" y="130747"/>
                      <a:pt x="6233" y="134764"/>
                    </a:cubicBezTo>
                    <a:cubicBezTo>
                      <a:pt x="10249" y="138791"/>
                      <a:pt x="15604" y="141007"/>
                      <a:pt x="21285" y="141007"/>
                    </a:cubicBezTo>
                    <a:cubicBezTo>
                      <a:pt x="26966" y="141007"/>
                      <a:pt x="32310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2"/>
                    </a:cubicBezTo>
                    <a:close/>
                    <a:moveTo>
                      <a:pt x="127215" y="28777"/>
                    </a:moveTo>
                    <a:lnTo>
                      <a:pt x="28778" y="127215"/>
                    </a:lnTo>
                    <a:cubicBezTo>
                      <a:pt x="26775" y="129217"/>
                      <a:pt x="24108" y="130320"/>
                      <a:pt x="21285" y="130320"/>
                    </a:cubicBezTo>
                    <a:cubicBezTo>
                      <a:pt x="18450" y="130320"/>
                      <a:pt x="15795" y="129217"/>
                      <a:pt x="13792" y="127215"/>
                    </a:cubicBezTo>
                    <a:cubicBezTo>
                      <a:pt x="11790" y="125212"/>
                      <a:pt x="10688" y="122557"/>
                      <a:pt x="10688" y="119722"/>
                    </a:cubicBezTo>
                    <a:cubicBezTo>
                      <a:pt x="10688" y="116887"/>
                      <a:pt x="11790" y="114232"/>
                      <a:pt x="13792" y="112230"/>
                    </a:cubicBezTo>
                    <a:lnTo>
                      <a:pt x="112230" y="13793"/>
                    </a:lnTo>
                    <a:cubicBezTo>
                      <a:pt x="114233" y="11790"/>
                      <a:pt x="116887" y="10688"/>
                      <a:pt x="119722" y="10688"/>
                    </a:cubicBezTo>
                    <a:cubicBezTo>
                      <a:pt x="122557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7"/>
                      <a:pt x="127215" y="28777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orma Livre: Forma 21">
                <a:extLst>
                  <a:ext uri="{FF2B5EF4-FFF2-40B4-BE49-F238E27FC236}">
                    <a16:creationId xmlns:a16="http://schemas.microsoft.com/office/drawing/2014/main" id="{DF6E60F6-15E5-4488-BA32-8690B114C2B1}"/>
                  </a:ext>
                </a:extLst>
              </p:cNvPr>
              <p:cNvSpPr/>
              <p:nvPr/>
            </p:nvSpPr>
            <p:spPr>
              <a:xfrm>
                <a:off x="8758638" y="1269404"/>
                <a:ext cx="57307" cy="57318"/>
              </a:xfrm>
              <a:custGeom>
                <a:avLst/>
                <a:gdLst>
                  <a:gd name="connsiteX0" fmla="*/ 28653 w 57307"/>
                  <a:gd name="connsiteY0" fmla="*/ 0 h 57318"/>
                  <a:gd name="connsiteX1" fmla="*/ 0 w 57307"/>
                  <a:gd name="connsiteY1" fmla="*/ 28665 h 57318"/>
                  <a:gd name="connsiteX2" fmla="*/ 28653 w 57307"/>
                  <a:gd name="connsiteY2" fmla="*/ 57319 h 57318"/>
                  <a:gd name="connsiteX3" fmla="*/ 57307 w 57307"/>
                  <a:gd name="connsiteY3" fmla="*/ 28665 h 57318"/>
                  <a:gd name="connsiteX4" fmla="*/ 28653 w 57307"/>
                  <a:gd name="connsiteY4" fmla="*/ 0 h 57318"/>
                  <a:gd name="connsiteX5" fmla="*/ 28653 w 57307"/>
                  <a:gd name="connsiteY5" fmla="*/ 46631 h 57318"/>
                  <a:gd name="connsiteX6" fmla="*/ 10676 w 57307"/>
                  <a:gd name="connsiteY6" fmla="*/ 28665 h 57318"/>
                  <a:gd name="connsiteX7" fmla="*/ 28653 w 57307"/>
                  <a:gd name="connsiteY7" fmla="*/ 10688 h 57318"/>
                  <a:gd name="connsiteX8" fmla="*/ 46631 w 57307"/>
                  <a:gd name="connsiteY8" fmla="*/ 28665 h 57318"/>
                  <a:gd name="connsiteX9" fmla="*/ 28653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3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3" y="57319"/>
                    </a:cubicBezTo>
                    <a:cubicBezTo>
                      <a:pt x="44460" y="57319"/>
                      <a:pt x="57307" y="44460"/>
                      <a:pt x="57307" y="28665"/>
                    </a:cubicBezTo>
                    <a:cubicBezTo>
                      <a:pt x="57307" y="12859"/>
                      <a:pt x="44460" y="0"/>
                      <a:pt x="28653" y="0"/>
                    </a:cubicBezTo>
                    <a:close/>
                    <a:moveTo>
                      <a:pt x="28653" y="46631"/>
                    </a:moveTo>
                    <a:cubicBezTo>
                      <a:pt x="18743" y="46631"/>
                      <a:pt x="10676" y="38576"/>
                      <a:pt x="10676" y="28665"/>
                    </a:cubicBezTo>
                    <a:cubicBezTo>
                      <a:pt x="10676" y="18754"/>
                      <a:pt x="18743" y="10688"/>
                      <a:pt x="28653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3" y="46631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343C6AFE-E12B-412E-A9F0-C3909480E4B9}"/>
              </a:ext>
            </a:extLst>
          </p:cNvPr>
          <p:cNvSpPr/>
          <p:nvPr/>
        </p:nvSpPr>
        <p:spPr>
          <a:xfrm>
            <a:off x="833046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034CAD80-2E18-43B9-BF06-1F178A9C56B9}"/>
              </a:ext>
            </a:extLst>
          </p:cNvPr>
          <p:cNvSpPr/>
          <p:nvPr/>
        </p:nvSpPr>
        <p:spPr>
          <a:xfrm>
            <a:off x="4625059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A98BC2A8-2EAE-4908-98DA-D98AD28434F9}"/>
              </a:ext>
            </a:extLst>
          </p:cNvPr>
          <p:cNvSpPr/>
          <p:nvPr/>
        </p:nvSpPr>
        <p:spPr>
          <a:xfrm>
            <a:off x="8417072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991F9005-0589-48AD-A6D3-F9B75B4E9BA1}"/>
              </a:ext>
            </a:extLst>
          </p:cNvPr>
          <p:cNvSpPr/>
          <p:nvPr/>
        </p:nvSpPr>
        <p:spPr>
          <a:xfrm>
            <a:off x="9347200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BB163D6F-9F7A-4A93-8B82-96C3B86D07D9}"/>
              </a:ext>
            </a:extLst>
          </p:cNvPr>
          <p:cNvSpPr/>
          <p:nvPr/>
        </p:nvSpPr>
        <p:spPr>
          <a:xfrm>
            <a:off x="6500257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92FECEF-5C51-47CB-882D-EDEF2A5DD820}"/>
              </a:ext>
            </a:extLst>
          </p:cNvPr>
          <p:cNvSpPr/>
          <p:nvPr/>
        </p:nvSpPr>
        <p:spPr>
          <a:xfrm>
            <a:off x="833046" y="3785283"/>
            <a:ext cx="5428675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77402A64-C80A-4979-A999-79868F75B055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AE346DA4-9987-4B33-86AE-940810A3758B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9472AEC5-E6A2-4FB9-A292-228102CF5682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73D3B3D8-26D0-46A7-A699-3430195D98DF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DA499AED-4278-4B6E-92CE-219F0A3A15C2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3398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1AD436B0-2DBD-4D8F-9243-44D9E3485934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58CE00E9-60D9-4F4C-9329-31B520ACD0B1}"/>
              </a:ext>
            </a:extLst>
          </p:cNvPr>
          <p:cNvSpPr/>
          <p:nvPr/>
        </p:nvSpPr>
        <p:spPr>
          <a:xfrm>
            <a:off x="0" y="-606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0DE3DE95-A218-4481-94D3-4E725D29B393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B57D6A45-E2E9-47F0-986D-FD4678A935CB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2BCD4E92-897C-4922-95C0-65F044B75C51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80BD432E-0941-49A3-B5B3-9A35E1A35A94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71C732FD-B14C-4345-9B13-DAC0F3207489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29B4B3F0-2141-4479-B8DC-B31E281807C3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4B01CB72-415A-46EE-89FC-E9CB02D8BB40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571ADE74-2FAA-4DB8-B11F-104019B20C30}"/>
              </a:ext>
            </a:extLst>
          </p:cNvPr>
          <p:cNvSpPr/>
          <p:nvPr/>
        </p:nvSpPr>
        <p:spPr>
          <a:xfrm>
            <a:off x="114480" y="2149980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47EFA594-7349-45E3-B221-CE4EC1B5C00D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2A60728E-681E-463C-8103-D461BA610D6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EC60A73-33BD-4380-90DB-45F91CE97DF5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58B799-AF76-4574-8B3C-543239BA8BA6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CA401C6-3682-451E-858B-6A6F7DEF818A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A2E392D-7BF3-4A23-9C1E-D728525AB96D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D36EB423-CDF6-49C1-A8D3-A6010D457D93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17E04A01-14C3-4046-AB7C-E60DA24025FF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1EE4A569-6AA9-40ED-8194-F794204A090F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Espaço Reservado para Conteúdo 4">
            <a:extLst>
              <a:ext uri="{FF2B5EF4-FFF2-40B4-BE49-F238E27FC236}">
                <a16:creationId xmlns:a16="http://schemas.microsoft.com/office/drawing/2014/main" id="{3276DBC0-9E56-4D77-830E-0BBCD744EAB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A4E643CC-E20F-4DFC-AD65-B2DDCF2BCD00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B3082C63-3C0B-45BD-8903-35C8FA415732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Espaço Reservado para Conteúdo 4">
            <a:extLst>
              <a:ext uri="{FF2B5EF4-FFF2-40B4-BE49-F238E27FC236}">
                <a16:creationId xmlns:a16="http://schemas.microsoft.com/office/drawing/2014/main" id="{C2174296-7055-44B8-8011-CF35D62C87B9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EE54602E-684B-44E1-BDA5-9F48617C15C7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CF8EB288-01F8-43F1-9E0B-D112675812DD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Espaço Reservado para Conteúdo 4">
            <a:extLst>
              <a:ext uri="{FF2B5EF4-FFF2-40B4-BE49-F238E27FC236}">
                <a16:creationId xmlns:a16="http://schemas.microsoft.com/office/drawing/2014/main" id="{450C7184-A388-452E-B181-59397AD4FEC3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ED5E6FCC-19E9-4AFC-AA07-8B8758EEDD58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Espaço Reservado para Conteúdo 4">
              <a:extLst>
                <a:ext uri="{FF2B5EF4-FFF2-40B4-BE49-F238E27FC236}">
                  <a16:creationId xmlns:a16="http://schemas.microsoft.com/office/drawing/2014/main" id="{089E4975-42CF-4D23-BA88-57DCB73AE31C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1" name="Forma Livre: Forma 30">
                <a:extLst>
                  <a:ext uri="{FF2B5EF4-FFF2-40B4-BE49-F238E27FC236}">
                    <a16:creationId xmlns:a16="http://schemas.microsoft.com/office/drawing/2014/main" id="{6AE7B038-03BE-476E-996A-68B0623C5868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A23AE285-FC88-4E6B-B3F3-B88F59CD4CA4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Espaço Reservado para Conteúdo 4">
            <a:extLst>
              <a:ext uri="{FF2B5EF4-FFF2-40B4-BE49-F238E27FC236}">
                <a16:creationId xmlns:a16="http://schemas.microsoft.com/office/drawing/2014/main" id="{71DF984A-6A2D-4442-BA3A-66EB32CFB42A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FF33DDEF-A36D-41CD-B947-7D1BD970DBFB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517D372D-5B46-4378-865D-E7AAF67FED81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Espaço Reservado para Conteúdo 4">
            <a:extLst>
              <a:ext uri="{FF2B5EF4-FFF2-40B4-BE49-F238E27FC236}">
                <a16:creationId xmlns:a16="http://schemas.microsoft.com/office/drawing/2014/main" id="{92AF10F4-7E53-4A75-8CFD-8DE3A1D0AE61}"/>
              </a:ext>
            </a:extLst>
          </p:cNvPr>
          <p:cNvGrpSpPr/>
          <p:nvPr/>
        </p:nvGrpSpPr>
        <p:grpSpPr>
          <a:xfrm>
            <a:off x="10124515" y="1087818"/>
            <a:ext cx="365760" cy="365759"/>
            <a:chOff x="10124515" y="1087818"/>
            <a:chExt cx="365760" cy="365759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C56A4D47-AE0B-44D3-B2DC-A3B6790289B5}"/>
                </a:ext>
              </a:extLst>
            </p:cNvPr>
            <p:cNvSpPr/>
            <p:nvPr/>
          </p:nvSpPr>
          <p:spPr>
            <a:xfrm>
              <a:off x="10124515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8" name="Espaço Reservado para Conteúdo 4">
              <a:extLst>
                <a:ext uri="{FF2B5EF4-FFF2-40B4-BE49-F238E27FC236}">
                  <a16:creationId xmlns:a16="http://schemas.microsoft.com/office/drawing/2014/main" id="{63B0AFAE-1315-48C2-81F0-C38FA1EADE46}"/>
                </a:ext>
              </a:extLst>
            </p:cNvPr>
            <p:cNvGrpSpPr/>
            <p:nvPr/>
          </p:nvGrpSpPr>
          <p:grpSpPr>
            <a:xfrm>
              <a:off x="10231199" y="1193670"/>
              <a:ext cx="152403" cy="154057"/>
              <a:chOff x="10231199" y="1193670"/>
              <a:chExt cx="152403" cy="154057"/>
            </a:xfrm>
            <a:solidFill>
              <a:srgbClr val="1E32C8"/>
            </a:solidFill>
          </p:grpSpPr>
          <p:sp>
            <p:nvSpPr>
              <p:cNvPr id="39" name="Forma Livre: Forma 38">
                <a:extLst>
                  <a:ext uri="{FF2B5EF4-FFF2-40B4-BE49-F238E27FC236}">
                    <a16:creationId xmlns:a16="http://schemas.microsoft.com/office/drawing/2014/main" id="{6F28B811-27D7-4D96-B3B7-205B15E7E8C8}"/>
                  </a:ext>
                </a:extLst>
              </p:cNvPr>
              <p:cNvSpPr/>
              <p:nvPr/>
            </p:nvSpPr>
            <p:spPr>
              <a:xfrm>
                <a:off x="10231199" y="1193670"/>
                <a:ext cx="57317" cy="57307"/>
              </a:xfrm>
              <a:custGeom>
                <a:avLst/>
                <a:gdLst>
                  <a:gd name="connsiteX0" fmla="*/ 28664 w 57317"/>
                  <a:gd name="connsiteY0" fmla="*/ 57307 h 57307"/>
                  <a:gd name="connsiteX1" fmla="*/ 57318 w 57317"/>
                  <a:gd name="connsiteY1" fmla="*/ 28654 h 57307"/>
                  <a:gd name="connsiteX2" fmla="*/ 28664 w 57317"/>
                  <a:gd name="connsiteY2" fmla="*/ 0 h 57307"/>
                  <a:gd name="connsiteX3" fmla="*/ 0 w 57317"/>
                  <a:gd name="connsiteY3" fmla="*/ 28654 h 57307"/>
                  <a:gd name="connsiteX4" fmla="*/ 28664 w 57317"/>
                  <a:gd name="connsiteY4" fmla="*/ 57307 h 57307"/>
                  <a:gd name="connsiteX5" fmla="*/ 28664 w 57317"/>
                  <a:gd name="connsiteY5" fmla="*/ 10688 h 57307"/>
                  <a:gd name="connsiteX6" fmla="*/ 46630 w 57317"/>
                  <a:gd name="connsiteY6" fmla="*/ 28654 h 57307"/>
                  <a:gd name="connsiteX7" fmla="*/ 28664 w 57317"/>
                  <a:gd name="connsiteY7" fmla="*/ 46631 h 57307"/>
                  <a:gd name="connsiteX8" fmla="*/ 10688 w 57317"/>
                  <a:gd name="connsiteY8" fmla="*/ 28654 h 57307"/>
                  <a:gd name="connsiteX9" fmla="*/ 28664 w 57317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7" h="57307">
                    <a:moveTo>
                      <a:pt x="28664" y="57307"/>
                    </a:moveTo>
                    <a:cubicBezTo>
                      <a:pt x="44459" y="57307"/>
                      <a:pt x="57318" y="44460"/>
                      <a:pt x="57318" y="28654"/>
                    </a:cubicBezTo>
                    <a:cubicBezTo>
                      <a:pt x="57318" y="12847"/>
                      <a:pt x="44459" y="0"/>
                      <a:pt x="28664" y="0"/>
                    </a:cubicBezTo>
                    <a:cubicBezTo>
                      <a:pt x="12858" y="0"/>
                      <a:pt x="0" y="12847"/>
                      <a:pt x="0" y="28654"/>
                    </a:cubicBezTo>
                    <a:cubicBezTo>
                      <a:pt x="0" y="44460"/>
                      <a:pt x="12858" y="57307"/>
                      <a:pt x="28664" y="57307"/>
                    </a:cubicBezTo>
                    <a:close/>
                    <a:moveTo>
                      <a:pt x="28664" y="10688"/>
                    </a:moveTo>
                    <a:cubicBezTo>
                      <a:pt x="38576" y="10688"/>
                      <a:pt x="46630" y="18742"/>
                      <a:pt x="46630" y="28654"/>
                    </a:cubicBezTo>
                    <a:cubicBezTo>
                      <a:pt x="46630" y="38565"/>
                      <a:pt x="38576" y="46631"/>
                      <a:pt x="28664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2"/>
                      <a:pt x="18754" y="10688"/>
                      <a:pt x="28664" y="1068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orma Livre: Forma 39">
                <a:extLst>
                  <a:ext uri="{FF2B5EF4-FFF2-40B4-BE49-F238E27FC236}">
                    <a16:creationId xmlns:a16="http://schemas.microsoft.com/office/drawing/2014/main" id="{43E1870A-8182-40F5-9CFF-88B8B59C5D39}"/>
                  </a:ext>
                </a:extLst>
              </p:cNvPr>
              <p:cNvSpPr/>
              <p:nvPr/>
            </p:nvSpPr>
            <p:spPr>
              <a:xfrm>
                <a:off x="10236902" y="1200194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3 h 141007"/>
                  <a:gd name="connsiteX1" fmla="*/ 119722 w 140990"/>
                  <a:gd name="connsiteY1" fmla="*/ 0 h 141007"/>
                  <a:gd name="connsiteX2" fmla="*/ 104670 w 140990"/>
                  <a:gd name="connsiteY2" fmla="*/ 6233 h 141007"/>
                  <a:gd name="connsiteX3" fmla="*/ 6233 w 140990"/>
                  <a:gd name="connsiteY3" fmla="*/ 104681 h 141007"/>
                  <a:gd name="connsiteX4" fmla="*/ 0 w 140990"/>
                  <a:gd name="connsiteY4" fmla="*/ 119723 h 141007"/>
                  <a:gd name="connsiteX5" fmla="*/ 6233 w 140990"/>
                  <a:gd name="connsiteY5" fmla="*/ 134764 h 141007"/>
                  <a:gd name="connsiteX6" fmla="*/ 21285 w 140990"/>
                  <a:gd name="connsiteY6" fmla="*/ 141008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3 h 141007"/>
                  <a:gd name="connsiteX10" fmla="*/ 127215 w 140990"/>
                  <a:gd name="connsiteY10" fmla="*/ 28778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3 w 140990"/>
                  <a:gd name="connsiteY13" fmla="*/ 127215 h 141007"/>
                  <a:gd name="connsiteX14" fmla="*/ 10688 w 140990"/>
                  <a:gd name="connsiteY14" fmla="*/ 119723 h 141007"/>
                  <a:gd name="connsiteX15" fmla="*/ 13793 w 140990"/>
                  <a:gd name="connsiteY15" fmla="*/ 112230 h 141007"/>
                  <a:gd name="connsiteX16" fmla="*/ 112231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8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3"/>
                    </a:moveTo>
                    <a:cubicBezTo>
                      <a:pt x="130748" y="2216"/>
                      <a:pt x="125405" y="0"/>
                      <a:pt x="119722" y="0"/>
                    </a:cubicBezTo>
                    <a:cubicBezTo>
                      <a:pt x="114041" y="0"/>
                      <a:pt x="108698" y="2216"/>
                      <a:pt x="104670" y="6233"/>
                    </a:cubicBezTo>
                    <a:lnTo>
                      <a:pt x="6233" y="104681"/>
                    </a:lnTo>
                    <a:cubicBezTo>
                      <a:pt x="2217" y="108697"/>
                      <a:pt x="0" y="114041"/>
                      <a:pt x="0" y="119723"/>
                    </a:cubicBezTo>
                    <a:cubicBezTo>
                      <a:pt x="0" y="125404"/>
                      <a:pt x="2217" y="130748"/>
                      <a:pt x="6233" y="134764"/>
                    </a:cubicBezTo>
                    <a:cubicBezTo>
                      <a:pt x="10249" y="138791"/>
                      <a:pt x="15604" y="141008"/>
                      <a:pt x="21285" y="141008"/>
                    </a:cubicBezTo>
                    <a:cubicBezTo>
                      <a:pt x="26967" y="141008"/>
                      <a:pt x="32311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3"/>
                    </a:cubicBezTo>
                    <a:close/>
                    <a:moveTo>
                      <a:pt x="127215" y="28778"/>
                    </a:moveTo>
                    <a:lnTo>
                      <a:pt x="28778" y="127215"/>
                    </a:lnTo>
                    <a:cubicBezTo>
                      <a:pt x="26775" y="129217"/>
                      <a:pt x="24109" y="130320"/>
                      <a:pt x="21285" y="130320"/>
                    </a:cubicBezTo>
                    <a:cubicBezTo>
                      <a:pt x="18450" y="130320"/>
                      <a:pt x="15795" y="129217"/>
                      <a:pt x="13793" y="127215"/>
                    </a:cubicBezTo>
                    <a:cubicBezTo>
                      <a:pt x="11791" y="125213"/>
                      <a:pt x="10688" y="122558"/>
                      <a:pt x="10688" y="119723"/>
                    </a:cubicBezTo>
                    <a:cubicBezTo>
                      <a:pt x="10688" y="116888"/>
                      <a:pt x="11791" y="114233"/>
                      <a:pt x="13793" y="112230"/>
                    </a:cubicBezTo>
                    <a:lnTo>
                      <a:pt x="112231" y="13793"/>
                    </a:lnTo>
                    <a:cubicBezTo>
                      <a:pt x="114233" y="11790"/>
                      <a:pt x="116888" y="10688"/>
                      <a:pt x="119722" y="10688"/>
                    </a:cubicBezTo>
                    <a:cubicBezTo>
                      <a:pt x="122558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8"/>
                      <a:pt x="127215" y="2877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593A0F81-8346-44BA-AF84-079AB8DEADDE}"/>
                  </a:ext>
                </a:extLst>
              </p:cNvPr>
              <p:cNvSpPr/>
              <p:nvPr/>
            </p:nvSpPr>
            <p:spPr>
              <a:xfrm>
                <a:off x="10326294" y="1290408"/>
                <a:ext cx="57307" cy="57318"/>
              </a:xfrm>
              <a:custGeom>
                <a:avLst/>
                <a:gdLst>
                  <a:gd name="connsiteX0" fmla="*/ 28655 w 57307"/>
                  <a:gd name="connsiteY0" fmla="*/ 0 h 57318"/>
                  <a:gd name="connsiteX1" fmla="*/ 0 w 57307"/>
                  <a:gd name="connsiteY1" fmla="*/ 28665 h 57318"/>
                  <a:gd name="connsiteX2" fmla="*/ 28655 w 57307"/>
                  <a:gd name="connsiteY2" fmla="*/ 57319 h 57318"/>
                  <a:gd name="connsiteX3" fmla="*/ 57308 w 57307"/>
                  <a:gd name="connsiteY3" fmla="*/ 28665 h 57318"/>
                  <a:gd name="connsiteX4" fmla="*/ 28655 w 57307"/>
                  <a:gd name="connsiteY4" fmla="*/ 0 h 57318"/>
                  <a:gd name="connsiteX5" fmla="*/ 28655 w 57307"/>
                  <a:gd name="connsiteY5" fmla="*/ 46631 h 57318"/>
                  <a:gd name="connsiteX6" fmla="*/ 10677 w 57307"/>
                  <a:gd name="connsiteY6" fmla="*/ 28665 h 57318"/>
                  <a:gd name="connsiteX7" fmla="*/ 28655 w 57307"/>
                  <a:gd name="connsiteY7" fmla="*/ 10688 h 57318"/>
                  <a:gd name="connsiteX8" fmla="*/ 46631 w 57307"/>
                  <a:gd name="connsiteY8" fmla="*/ 28665 h 57318"/>
                  <a:gd name="connsiteX9" fmla="*/ 28655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5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5" y="57319"/>
                    </a:cubicBezTo>
                    <a:cubicBezTo>
                      <a:pt x="44461" y="57319"/>
                      <a:pt x="57308" y="44460"/>
                      <a:pt x="57308" y="28665"/>
                    </a:cubicBezTo>
                    <a:cubicBezTo>
                      <a:pt x="57308" y="12859"/>
                      <a:pt x="44461" y="0"/>
                      <a:pt x="28655" y="0"/>
                    </a:cubicBezTo>
                    <a:close/>
                    <a:moveTo>
                      <a:pt x="28655" y="46631"/>
                    </a:moveTo>
                    <a:cubicBezTo>
                      <a:pt x="18743" y="46631"/>
                      <a:pt x="10677" y="38576"/>
                      <a:pt x="10677" y="28665"/>
                    </a:cubicBezTo>
                    <a:cubicBezTo>
                      <a:pt x="10677" y="18754"/>
                      <a:pt x="18743" y="10688"/>
                      <a:pt x="28655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5" y="46631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2" name="Retângulo: Cantos Superiores Arredondados 41">
            <a:extLst>
              <a:ext uri="{FF2B5EF4-FFF2-40B4-BE49-F238E27FC236}">
                <a16:creationId xmlns:a16="http://schemas.microsoft.com/office/drawing/2014/main" id="{2E87629E-8708-4CE4-86D0-C9A09B44B5F4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Agrupar 51">
            <a:extLst>
              <a:ext uri="{FF2B5EF4-FFF2-40B4-BE49-F238E27FC236}">
                <a16:creationId xmlns:a16="http://schemas.microsoft.com/office/drawing/2014/main" id="{B22ADE9B-7FCA-4578-BF33-ED8D4E78219F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F7BC4D24-4A9F-49E8-902B-BB5E676A57A8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F8EB9780-C0E9-4318-BAEE-67E24A008890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04836961-499B-4327-88C6-8D0D413859FB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D74A5AA3-2D42-4B78-BB86-5202A39CF74F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317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>
            <a:extLst>
              <a:ext uri="{FF2B5EF4-FFF2-40B4-BE49-F238E27FC236}">
                <a16:creationId xmlns:a16="http://schemas.microsoft.com/office/drawing/2014/main" id="{05C4F84E-3A2D-4827-89DC-872E10A0E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6701DC5-C9A7-4B12-B988-CE2C3A047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14199" y="797143"/>
            <a:ext cx="899847" cy="1013912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E0C0062F-23A2-4247-B660-898E14409088}"/>
              </a:ext>
            </a:extLst>
          </p:cNvPr>
          <p:cNvSpPr/>
          <p:nvPr/>
        </p:nvSpPr>
        <p:spPr>
          <a:xfrm>
            <a:off x="9931151" y="434708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D6043DEE-493C-44C8-88BE-EB77F40EA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529000"/>
            <a:ext cx="1800000" cy="180000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4AB63B4F-918A-4C08-9424-A51262E18D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40382" y="2529000"/>
            <a:ext cx="1705078" cy="18000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8FF3454A-DEB2-40D3-840C-A2FB6DD82A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5843" y="2529000"/>
            <a:ext cx="1420313" cy="18000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238748B0-6485-4172-8D78-9DCEBF9892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115679" y="2529000"/>
            <a:ext cx="966797" cy="180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7B80D2A0-CD01-4EDD-A965-786C6842D2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92000" y="2529000"/>
            <a:ext cx="1800000" cy="1800000"/>
          </a:xfrm>
          <a:prstGeom prst="rect">
            <a:avLst/>
          </a:prstGeom>
        </p:spPr>
      </p:pic>
      <p:pic>
        <p:nvPicPr>
          <p:cNvPr id="10" name="Gráfico 1">
            <a:extLst>
              <a:ext uri="{FF2B5EF4-FFF2-40B4-BE49-F238E27FC236}">
                <a16:creationId xmlns:a16="http://schemas.microsoft.com/office/drawing/2014/main" id="{72DD7CF7-2B21-442F-B75A-9E5C89BC673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0121" y="4845760"/>
            <a:ext cx="1800000" cy="1800000"/>
          </a:xfrm>
          <a:prstGeom prst="rect">
            <a:avLst/>
          </a:prstGeom>
        </p:spPr>
      </p:pic>
      <p:pic>
        <p:nvPicPr>
          <p:cNvPr id="12" name="Gráfico 2">
            <a:extLst>
              <a:ext uri="{FF2B5EF4-FFF2-40B4-BE49-F238E27FC236}">
                <a16:creationId xmlns:a16="http://schemas.microsoft.com/office/drawing/2014/main" id="{92B8FB07-CEDF-41D9-A192-B02130AA35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800503" y="4845760"/>
            <a:ext cx="1705078" cy="1800000"/>
          </a:xfrm>
          <a:prstGeom prst="rect">
            <a:avLst/>
          </a:prstGeom>
        </p:spPr>
      </p:pic>
      <p:pic>
        <p:nvPicPr>
          <p:cNvPr id="13" name="Gráfico 10">
            <a:extLst>
              <a:ext uri="{FF2B5EF4-FFF2-40B4-BE49-F238E27FC236}">
                <a16:creationId xmlns:a16="http://schemas.microsoft.com/office/drawing/2014/main" id="{92DBB2C1-88D0-4C53-8052-E944407020C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45964" y="4845760"/>
            <a:ext cx="1420313" cy="1800000"/>
          </a:xfrm>
          <a:prstGeom prst="rect">
            <a:avLst/>
          </a:prstGeom>
        </p:spPr>
      </p:pic>
      <p:pic>
        <p:nvPicPr>
          <p:cNvPr id="14" name="Gráfico 19">
            <a:extLst>
              <a:ext uri="{FF2B5EF4-FFF2-40B4-BE49-F238E27FC236}">
                <a16:creationId xmlns:a16="http://schemas.microsoft.com/office/drawing/2014/main" id="{8185B62C-5067-44D6-994D-5B09522AE48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175800" y="4845760"/>
            <a:ext cx="966797" cy="1800000"/>
          </a:xfrm>
          <a:prstGeom prst="rect">
            <a:avLst/>
          </a:prstGeom>
        </p:spPr>
      </p:pic>
      <p:pic>
        <p:nvPicPr>
          <p:cNvPr id="15" name="Gráfico 20">
            <a:extLst>
              <a:ext uri="{FF2B5EF4-FFF2-40B4-BE49-F238E27FC236}">
                <a16:creationId xmlns:a16="http://schemas.microsoft.com/office/drawing/2014/main" id="{50CDA14B-819C-4FAB-8C45-2AD2F7C0B62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452121" y="4845760"/>
            <a:ext cx="1800000" cy="1800000"/>
          </a:xfrm>
          <a:prstGeom prst="rect">
            <a:avLst/>
          </a:prstGeom>
        </p:spPr>
      </p:pic>
      <p:pic>
        <p:nvPicPr>
          <p:cNvPr id="17" name="Gráfico 1">
            <a:extLst>
              <a:ext uri="{FF2B5EF4-FFF2-40B4-BE49-F238E27FC236}">
                <a16:creationId xmlns:a16="http://schemas.microsoft.com/office/drawing/2014/main" id="{B94C2572-BCB1-496B-AFF0-A27AD05A83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0" y="364500"/>
            <a:ext cx="1800000" cy="1800000"/>
          </a:xfrm>
          <a:prstGeom prst="rect">
            <a:avLst/>
          </a:prstGeom>
        </p:spPr>
      </p:pic>
      <p:pic>
        <p:nvPicPr>
          <p:cNvPr id="18" name="Gráfico 2">
            <a:extLst>
              <a:ext uri="{FF2B5EF4-FFF2-40B4-BE49-F238E27FC236}">
                <a16:creationId xmlns:a16="http://schemas.microsoft.com/office/drawing/2014/main" id="{1D43E5B2-AF0C-438F-86FC-6E82AF69C22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740382" y="364500"/>
            <a:ext cx="1705078" cy="1800000"/>
          </a:xfrm>
          <a:prstGeom prst="rect">
            <a:avLst/>
          </a:prstGeom>
        </p:spPr>
      </p:pic>
      <p:pic>
        <p:nvPicPr>
          <p:cNvPr id="22" name="Gráfico 10">
            <a:extLst>
              <a:ext uri="{FF2B5EF4-FFF2-40B4-BE49-F238E27FC236}">
                <a16:creationId xmlns:a16="http://schemas.microsoft.com/office/drawing/2014/main" id="{664BD808-7E17-41E8-A560-7C8F75B92FB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385843" y="364500"/>
            <a:ext cx="1420313" cy="1800000"/>
          </a:xfrm>
          <a:prstGeom prst="rect">
            <a:avLst/>
          </a:prstGeom>
        </p:spPr>
      </p:pic>
      <p:pic>
        <p:nvPicPr>
          <p:cNvPr id="23" name="Gráfico 19">
            <a:extLst>
              <a:ext uri="{FF2B5EF4-FFF2-40B4-BE49-F238E27FC236}">
                <a16:creationId xmlns:a16="http://schemas.microsoft.com/office/drawing/2014/main" id="{9C428D64-C009-4919-90B7-894FC69A36F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115679" y="364500"/>
            <a:ext cx="966797" cy="1800000"/>
          </a:xfrm>
          <a:prstGeom prst="rect">
            <a:avLst/>
          </a:prstGeom>
        </p:spPr>
      </p:pic>
      <p:pic>
        <p:nvPicPr>
          <p:cNvPr id="24" name="Gráfico 20">
            <a:extLst>
              <a:ext uri="{FF2B5EF4-FFF2-40B4-BE49-F238E27FC236}">
                <a16:creationId xmlns:a16="http://schemas.microsoft.com/office/drawing/2014/main" id="{8C61F957-2411-4A49-9F6E-5EC783420C1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392000" y="36450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867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D330A6B0-7F12-40BA-981E-8565885F2C08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89B635B0-52A0-4736-BDB6-46E2DAA614F0}"/>
              </a:ext>
            </a:extLst>
          </p:cNvPr>
          <p:cNvSpPr/>
          <p:nvPr/>
        </p:nvSpPr>
        <p:spPr>
          <a:xfrm>
            <a:off x="0" y="-606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77EA4679-294F-4138-9170-74F769B3E15B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1D86B023-E267-42BA-97D0-A483B52BBF63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73828BC7-AA10-428C-BEE3-3EF1D3E0ACD2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EAF8D19E-0E6B-47E5-8E57-95118A4A0E7B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0E2F9D7C-2EFC-4799-A14B-4DC45D200DC7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265EA0A6-9F93-4DE8-8688-0F2AFC35C540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4C9C21A7-3DD2-427A-BCC0-1F089E0D2846}"/>
              </a:ext>
            </a:extLst>
          </p:cNvPr>
          <p:cNvSpPr/>
          <p:nvPr/>
        </p:nvSpPr>
        <p:spPr>
          <a:xfrm>
            <a:off x="114480" y="3266374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5F3B310-01E5-4FBF-B715-682CD2DAC58C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1046736B-03F3-45EF-B937-81B32E5A5A3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7A55BA27-CA2A-40B5-89B6-6EB8187D360E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0F40515-15FC-4779-ABD6-0DE4FF792C47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8C99D7D-50B4-4F36-A8B3-F11FCF70138C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267712A2-F6A0-44C5-ADC0-F62747D19905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BE0EC998-92A1-41BA-894D-9097E47F5826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0D564039-4FA8-4605-B23F-3CE0B40BD588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9BE84318-9153-4E39-BCF8-84DC4D012A2D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Espaço Reservado para Conteúdo 4">
            <a:extLst>
              <a:ext uri="{FF2B5EF4-FFF2-40B4-BE49-F238E27FC236}">
                <a16:creationId xmlns:a16="http://schemas.microsoft.com/office/drawing/2014/main" id="{D49245E6-6C54-4CED-8634-0A107928EE7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9FC9A80C-6EAE-41E3-8166-7026CB6BFB5E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74593B2F-0192-4350-A999-AFC2DE80CC3B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Espaço Reservado para Conteúdo 4">
            <a:extLst>
              <a:ext uri="{FF2B5EF4-FFF2-40B4-BE49-F238E27FC236}">
                <a16:creationId xmlns:a16="http://schemas.microsoft.com/office/drawing/2014/main" id="{124748E8-E05E-4885-9351-44790F6F62E3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D0AC09F-D1AA-4D84-83FF-BF80ECDA2DFD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F2B28B4-1E5C-4E8F-8B6F-BF08012F49C2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Espaço Reservado para Conteúdo 4">
            <a:extLst>
              <a:ext uri="{FF2B5EF4-FFF2-40B4-BE49-F238E27FC236}">
                <a16:creationId xmlns:a16="http://schemas.microsoft.com/office/drawing/2014/main" id="{77DDA937-43D4-4B46-99E1-3B9BA0D5DA00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1CE809FC-DA38-49B2-8989-8F61C17B6059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1" name="Espaço Reservado para Conteúdo 4">
              <a:extLst>
                <a:ext uri="{FF2B5EF4-FFF2-40B4-BE49-F238E27FC236}">
                  <a16:creationId xmlns:a16="http://schemas.microsoft.com/office/drawing/2014/main" id="{1DE8FB0F-F1F9-47C0-8E79-96566523F9EE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DB4319CD-95C4-4CB4-82DF-43EFC8FF25DB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orma Livre: Forma 32">
                <a:extLst>
                  <a:ext uri="{FF2B5EF4-FFF2-40B4-BE49-F238E27FC236}">
                    <a16:creationId xmlns:a16="http://schemas.microsoft.com/office/drawing/2014/main" id="{DF96E3C1-7473-4396-966A-9DE6294D9ACC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" name="Espaço Reservado para Conteúdo 4">
            <a:extLst>
              <a:ext uri="{FF2B5EF4-FFF2-40B4-BE49-F238E27FC236}">
                <a16:creationId xmlns:a16="http://schemas.microsoft.com/office/drawing/2014/main" id="{7A8224F1-72F4-47A7-BE57-1579D995A99B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F33A465-EEC9-4F49-8AEA-37A6EEAE8CF8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67ECF15F-4F7B-4561-9C1C-28F274CDFCBA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Retângulo: Cantos Superiores Arredondados 42">
            <a:extLst>
              <a:ext uri="{FF2B5EF4-FFF2-40B4-BE49-F238E27FC236}">
                <a16:creationId xmlns:a16="http://schemas.microsoft.com/office/drawing/2014/main" id="{39D2C92C-675F-416E-BF00-EE508750B365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E966FBF-024F-46EE-926B-868D22E4FAE8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04B2A329-ED92-4161-97F0-F2C46CED572F}"/>
              </a:ext>
            </a:extLst>
          </p:cNvPr>
          <p:cNvSpPr/>
          <p:nvPr/>
        </p:nvSpPr>
        <p:spPr>
          <a:xfrm>
            <a:off x="5434653" y="2118313"/>
            <a:ext cx="1919347" cy="1884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E3F67A9A-82F0-4A3E-B831-CBA7E95FE9AF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86B7ED30-56CF-4C99-A3D4-4CE6EC3203C4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4D73151A-D3FD-4D45-9C92-D37826992362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7BB9626C-A3F3-40DF-841A-56B059C93E84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1FCDFC42-27F8-49A7-85C5-763C5A91F2C4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5611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907561AA-7F4B-48A8-B7CD-9EA87C77A860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DEF181A-DD50-4142-83DA-42DB5F43E1A7}"/>
              </a:ext>
            </a:extLst>
          </p:cNvPr>
          <p:cNvGrpSpPr/>
          <p:nvPr/>
        </p:nvGrpSpPr>
        <p:grpSpPr>
          <a:xfrm>
            <a:off x="246741" y="773940"/>
            <a:ext cx="11698515" cy="5844574"/>
            <a:chOff x="246741" y="773940"/>
            <a:chExt cx="11698515" cy="5844574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5A56FF37-3193-4F25-A1AE-AA8DD449C8CB}"/>
                </a:ext>
              </a:extLst>
            </p:cNvPr>
            <p:cNvSpPr/>
            <p:nvPr/>
          </p:nvSpPr>
          <p:spPr>
            <a:xfrm>
              <a:off x="246743" y="773940"/>
              <a:ext cx="11698513" cy="5844574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srgbClr val="1C262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A9F351A6-D748-4136-9F7D-0EDB58B5178B}"/>
                </a:ext>
              </a:extLst>
            </p:cNvPr>
            <p:cNvSpPr/>
            <p:nvPr/>
          </p:nvSpPr>
          <p:spPr>
            <a:xfrm flipH="1" flipV="1">
              <a:off x="246742" y="6274854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3A6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DBA35511-ABB9-4E31-9F2A-83B439501B9B}"/>
                </a:ext>
              </a:extLst>
            </p:cNvPr>
            <p:cNvSpPr/>
            <p:nvPr/>
          </p:nvSpPr>
          <p:spPr>
            <a:xfrm flipH="1">
              <a:off x="246741" y="773940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1F4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4408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565299-BA87-4027-B9BD-D6A34D9901EA}"/>
              </a:ext>
            </a:extLst>
          </p:cNvPr>
          <p:cNvSpPr/>
          <p:nvPr/>
        </p:nvSpPr>
        <p:spPr>
          <a:xfrm rot="16200000">
            <a:off x="3680099" y="1270481"/>
            <a:ext cx="2853933" cy="3810003"/>
          </a:xfrm>
          <a:prstGeom prst="roundRect">
            <a:avLst>
              <a:gd name="adj" fmla="val 0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AD6CF3-A5F2-4B67-B605-09E089130D3D}"/>
              </a:ext>
            </a:extLst>
          </p:cNvPr>
          <p:cNvSpPr/>
          <p:nvPr/>
        </p:nvSpPr>
        <p:spPr>
          <a:xfrm>
            <a:off x="3300359" y="2047724"/>
            <a:ext cx="3604260" cy="92964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76DF318-45F2-4FB6-9361-D9D9F6DB90EF}"/>
              </a:ext>
            </a:extLst>
          </p:cNvPr>
          <p:cNvSpPr/>
          <p:nvPr/>
        </p:nvSpPr>
        <p:spPr>
          <a:xfrm>
            <a:off x="3295786" y="3068804"/>
            <a:ext cx="1757173" cy="144780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94D9ACDE-8487-4095-822C-A1E781C438C7}"/>
              </a:ext>
            </a:extLst>
          </p:cNvPr>
          <p:cNvSpPr/>
          <p:nvPr/>
        </p:nvSpPr>
        <p:spPr>
          <a:xfrm>
            <a:off x="5147446" y="3066007"/>
            <a:ext cx="1757173" cy="144780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3320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DB15F478-2E69-4ADB-91B5-A2E5CE3B6D8C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A55BE342-E045-462E-86C6-BCED27EA0208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8E9381B3-1FB1-4584-A721-6F512828F8C5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55B420A0-A2DD-492A-BCFC-4DDBB16702A0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DAE329DA-16E9-43B6-AA21-C517BC15A6FD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1715B04-B53A-4080-A4A7-50311C15131E}"/>
              </a:ext>
            </a:extLst>
          </p:cNvPr>
          <p:cNvSpPr/>
          <p:nvPr/>
        </p:nvSpPr>
        <p:spPr>
          <a:xfrm>
            <a:off x="114493" y="1059203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3323DC4D-D499-4850-8B1C-6D4DFA694C75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8EBFF656-EC00-4582-BD50-7A2CF7F04CE2}"/>
              </a:ext>
            </a:extLst>
          </p:cNvPr>
          <p:cNvSpPr/>
          <p:nvPr/>
        </p:nvSpPr>
        <p:spPr>
          <a:xfrm>
            <a:off x="833047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áfico 6">
            <a:extLst>
              <a:ext uri="{FF2B5EF4-FFF2-40B4-BE49-F238E27FC236}">
                <a16:creationId xmlns:a16="http://schemas.microsoft.com/office/drawing/2014/main" id="{05BD7B18-0286-47DC-9715-9687772B2070}"/>
              </a:ext>
            </a:extLst>
          </p:cNvPr>
          <p:cNvGrpSpPr/>
          <p:nvPr/>
        </p:nvGrpSpPr>
        <p:grpSpPr>
          <a:xfrm>
            <a:off x="996059" y="1066803"/>
            <a:ext cx="365759" cy="365771"/>
            <a:chOff x="996059" y="1066803"/>
            <a:chExt cx="365759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6599C19F-38B7-46E3-98A8-0221824DAD45}"/>
                </a:ext>
              </a:extLst>
            </p:cNvPr>
            <p:cNvSpPr/>
            <p:nvPr/>
          </p:nvSpPr>
          <p:spPr>
            <a:xfrm>
              <a:off x="996059" y="1066803"/>
              <a:ext cx="365759" cy="365771"/>
            </a:xfrm>
            <a:custGeom>
              <a:avLst/>
              <a:gdLst>
                <a:gd name="connsiteX0" fmla="*/ 182880 w 365759"/>
                <a:gd name="connsiteY0" fmla="*/ 0 h 365771"/>
                <a:gd name="connsiteX1" fmla="*/ 365760 w 365759"/>
                <a:gd name="connsiteY1" fmla="*/ 182891 h 365771"/>
                <a:gd name="connsiteX2" fmla="*/ 182880 w 365759"/>
                <a:gd name="connsiteY2" fmla="*/ 365771 h 365771"/>
                <a:gd name="connsiteX3" fmla="*/ 0 w 365759"/>
                <a:gd name="connsiteY3" fmla="*/ 182891 h 365771"/>
                <a:gd name="connsiteX4" fmla="*/ 182880 w 365759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A83493B2-E297-4110-83B7-016AA3C01F4D}"/>
                </a:ext>
              </a:extLst>
            </p:cNvPr>
            <p:cNvSpPr/>
            <p:nvPr/>
          </p:nvSpPr>
          <p:spPr>
            <a:xfrm>
              <a:off x="1102740" y="1173509"/>
              <a:ext cx="152390" cy="152370"/>
            </a:xfrm>
            <a:custGeom>
              <a:avLst/>
              <a:gdLst>
                <a:gd name="connsiteX0" fmla="*/ 97034 w 152390"/>
                <a:gd name="connsiteY0" fmla="*/ 34493 h 152370"/>
                <a:gd name="connsiteX1" fmla="*/ 113515 w 152390"/>
                <a:gd name="connsiteY1" fmla="*/ 10328 h 152370"/>
                <a:gd name="connsiteX2" fmla="*/ 114269 w 152390"/>
                <a:gd name="connsiteY2" fmla="*/ 7144 h 152370"/>
                <a:gd name="connsiteX3" fmla="*/ 107147 w 152390"/>
                <a:gd name="connsiteY3" fmla="*/ 0 h 152370"/>
                <a:gd name="connsiteX4" fmla="*/ 45239 w 152390"/>
                <a:gd name="connsiteY4" fmla="*/ 0 h 152370"/>
                <a:gd name="connsiteX5" fmla="*/ 45239 w 152390"/>
                <a:gd name="connsiteY5" fmla="*/ 0 h 152370"/>
                <a:gd name="connsiteX6" fmla="*/ 38095 w 152390"/>
                <a:gd name="connsiteY6" fmla="*/ 7144 h 152370"/>
                <a:gd name="connsiteX7" fmla="*/ 38849 w 152390"/>
                <a:gd name="connsiteY7" fmla="*/ 10328 h 152370"/>
                <a:gd name="connsiteX8" fmla="*/ 55364 w 152390"/>
                <a:gd name="connsiteY8" fmla="*/ 34493 h 152370"/>
                <a:gd name="connsiteX9" fmla="*/ 25 w 152390"/>
                <a:gd name="connsiteY9" fmla="*/ 122614 h 152370"/>
                <a:gd name="connsiteX10" fmla="*/ 32672 w 152390"/>
                <a:gd name="connsiteY10" fmla="*/ 152370 h 152370"/>
                <a:gd name="connsiteX11" fmla="*/ 119725 w 152390"/>
                <a:gd name="connsiteY11" fmla="*/ 152370 h 152370"/>
                <a:gd name="connsiteX12" fmla="*/ 152372 w 152390"/>
                <a:gd name="connsiteY12" fmla="*/ 122614 h 152370"/>
                <a:gd name="connsiteX13" fmla="*/ 97034 w 152390"/>
                <a:gd name="connsiteY13" fmla="*/ 34493 h 152370"/>
                <a:gd name="connsiteX14" fmla="*/ 93546 w 152390"/>
                <a:gd name="connsiteY14" fmla="*/ 14287 h 152370"/>
                <a:gd name="connsiteX15" fmla="*/ 82161 w 152390"/>
                <a:gd name="connsiteY15" fmla="*/ 30949 h 152370"/>
                <a:gd name="connsiteX16" fmla="*/ 70225 w 152390"/>
                <a:gd name="connsiteY16" fmla="*/ 30949 h 152370"/>
                <a:gd name="connsiteX17" fmla="*/ 58851 w 152390"/>
                <a:gd name="connsiteY17" fmla="*/ 14287 h 152370"/>
                <a:gd name="connsiteX18" fmla="*/ 93546 w 152390"/>
                <a:gd name="connsiteY18" fmla="*/ 14287 h 152370"/>
                <a:gd name="connsiteX19" fmla="*/ 138085 w 152390"/>
                <a:gd name="connsiteY19" fmla="*/ 122614 h 152370"/>
                <a:gd name="connsiteX20" fmla="*/ 119725 w 152390"/>
                <a:gd name="connsiteY20" fmla="*/ 138094 h 152370"/>
                <a:gd name="connsiteX21" fmla="*/ 32672 w 152390"/>
                <a:gd name="connsiteY21" fmla="*/ 138094 h 152370"/>
                <a:gd name="connsiteX22" fmla="*/ 14312 w 152390"/>
                <a:gd name="connsiteY22" fmla="*/ 122614 h 152370"/>
                <a:gd name="connsiteX23" fmla="*/ 65185 w 152390"/>
                <a:gd name="connsiteY23" fmla="*/ 45236 h 152370"/>
                <a:gd name="connsiteX24" fmla="*/ 87235 w 152390"/>
                <a:gd name="connsiteY24" fmla="*/ 45236 h 152370"/>
                <a:gd name="connsiteX25" fmla="*/ 138085 w 152390"/>
                <a:gd name="connsiteY25" fmla="*/ 122614 h 152370"/>
                <a:gd name="connsiteX26" fmla="*/ 138085 w 152390"/>
                <a:gd name="connsiteY26" fmla="*/ 122614 h 152370"/>
                <a:gd name="connsiteX27" fmla="*/ 85007 w 152390"/>
                <a:gd name="connsiteY27" fmla="*/ 92475 h 152370"/>
                <a:gd name="connsiteX28" fmla="*/ 70427 w 152390"/>
                <a:gd name="connsiteY28" fmla="*/ 88155 h 152370"/>
                <a:gd name="connsiteX29" fmla="*/ 67570 w 152390"/>
                <a:gd name="connsiteY29" fmla="*/ 84082 h 152370"/>
                <a:gd name="connsiteX30" fmla="*/ 71395 w 152390"/>
                <a:gd name="connsiteY30" fmla="*/ 79852 h 152370"/>
                <a:gd name="connsiteX31" fmla="*/ 80496 w 152390"/>
                <a:gd name="connsiteY31" fmla="*/ 79852 h 152370"/>
                <a:gd name="connsiteX32" fmla="*/ 84647 w 152390"/>
                <a:gd name="connsiteY32" fmla="*/ 81034 h 152370"/>
                <a:gd name="connsiteX33" fmla="*/ 86144 w 152390"/>
                <a:gd name="connsiteY33" fmla="*/ 81495 h 152370"/>
                <a:gd name="connsiteX34" fmla="*/ 87921 w 152390"/>
                <a:gd name="connsiteY34" fmla="*/ 80820 h 152370"/>
                <a:gd name="connsiteX35" fmla="*/ 91712 w 152390"/>
                <a:gd name="connsiteY35" fmla="*/ 77197 h 152370"/>
                <a:gd name="connsiteX36" fmla="*/ 92511 w 152390"/>
                <a:gd name="connsiteY36" fmla="*/ 75341 h 152370"/>
                <a:gd name="connsiteX37" fmla="*/ 91521 w 152390"/>
                <a:gd name="connsiteY37" fmla="*/ 73328 h 152370"/>
                <a:gd name="connsiteX38" fmla="*/ 81351 w 152390"/>
                <a:gd name="connsiteY38" fmla="*/ 69705 h 152370"/>
                <a:gd name="connsiteX39" fmla="*/ 81351 w 152390"/>
                <a:gd name="connsiteY39" fmla="*/ 64463 h 152370"/>
                <a:gd name="connsiteX40" fmla="*/ 78764 w 152390"/>
                <a:gd name="connsiteY40" fmla="*/ 61898 h 152370"/>
                <a:gd name="connsiteX41" fmla="*/ 78752 w 152390"/>
                <a:gd name="connsiteY41" fmla="*/ 61898 h 152370"/>
                <a:gd name="connsiteX42" fmla="*/ 73566 w 152390"/>
                <a:gd name="connsiteY42" fmla="*/ 61898 h 152370"/>
                <a:gd name="connsiteX43" fmla="*/ 73566 w 152390"/>
                <a:gd name="connsiteY43" fmla="*/ 61898 h 152370"/>
                <a:gd name="connsiteX44" fmla="*/ 70979 w 152390"/>
                <a:gd name="connsiteY44" fmla="*/ 64463 h 152370"/>
                <a:gd name="connsiteX45" fmla="*/ 70979 w 152390"/>
                <a:gd name="connsiteY45" fmla="*/ 69660 h 152370"/>
                <a:gd name="connsiteX46" fmla="*/ 57141 w 152390"/>
                <a:gd name="connsiteY46" fmla="*/ 84105 h 152370"/>
                <a:gd name="connsiteX47" fmla="*/ 67379 w 152390"/>
                <a:gd name="connsiteY47" fmla="*/ 98021 h 152370"/>
                <a:gd name="connsiteX48" fmla="*/ 81970 w 152390"/>
                <a:gd name="connsiteY48" fmla="*/ 102352 h 152370"/>
                <a:gd name="connsiteX49" fmla="*/ 84816 w 152390"/>
                <a:gd name="connsiteY49" fmla="*/ 106414 h 152370"/>
                <a:gd name="connsiteX50" fmla="*/ 80991 w 152390"/>
                <a:gd name="connsiteY50" fmla="*/ 110644 h 152370"/>
                <a:gd name="connsiteX51" fmla="*/ 71879 w 152390"/>
                <a:gd name="connsiteY51" fmla="*/ 110644 h 152370"/>
                <a:gd name="connsiteX52" fmla="*/ 67739 w 152390"/>
                <a:gd name="connsiteY52" fmla="*/ 109463 h 152370"/>
                <a:gd name="connsiteX53" fmla="*/ 66242 w 152390"/>
                <a:gd name="connsiteY53" fmla="*/ 109001 h 152370"/>
                <a:gd name="connsiteX54" fmla="*/ 64465 w 152390"/>
                <a:gd name="connsiteY54" fmla="*/ 109688 h 152370"/>
                <a:gd name="connsiteX55" fmla="*/ 60640 w 152390"/>
                <a:gd name="connsiteY55" fmla="*/ 113276 h 152370"/>
                <a:gd name="connsiteX56" fmla="*/ 59841 w 152390"/>
                <a:gd name="connsiteY56" fmla="*/ 115121 h 152370"/>
                <a:gd name="connsiteX57" fmla="*/ 60831 w 152390"/>
                <a:gd name="connsiteY57" fmla="*/ 117146 h 152370"/>
                <a:gd name="connsiteX58" fmla="*/ 71012 w 152390"/>
                <a:gd name="connsiteY58" fmla="*/ 120769 h 152370"/>
                <a:gd name="connsiteX59" fmla="*/ 71012 w 152390"/>
                <a:gd name="connsiteY59" fmla="*/ 125989 h 152370"/>
                <a:gd name="connsiteX60" fmla="*/ 73589 w 152390"/>
                <a:gd name="connsiteY60" fmla="*/ 128554 h 152370"/>
                <a:gd name="connsiteX61" fmla="*/ 73600 w 152390"/>
                <a:gd name="connsiteY61" fmla="*/ 128554 h 152370"/>
                <a:gd name="connsiteX62" fmla="*/ 78786 w 152390"/>
                <a:gd name="connsiteY62" fmla="*/ 128554 h 152370"/>
                <a:gd name="connsiteX63" fmla="*/ 78786 w 152390"/>
                <a:gd name="connsiteY63" fmla="*/ 128554 h 152370"/>
                <a:gd name="connsiteX64" fmla="*/ 81374 w 152390"/>
                <a:gd name="connsiteY64" fmla="*/ 125989 h 152370"/>
                <a:gd name="connsiteX65" fmla="*/ 81374 w 152390"/>
                <a:gd name="connsiteY65" fmla="*/ 120825 h 152370"/>
                <a:gd name="connsiteX66" fmla="*/ 95245 w 152390"/>
                <a:gd name="connsiteY66" fmla="*/ 106380 h 152370"/>
                <a:gd name="connsiteX67" fmla="*/ 85007 w 152390"/>
                <a:gd name="connsiteY67" fmla="*/ 92475 h 152370"/>
                <a:gd name="connsiteX68" fmla="*/ 85007 w 152390"/>
                <a:gd name="connsiteY68" fmla="*/ 92475 h 15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390" h="152370">
                  <a:moveTo>
                    <a:pt x="97034" y="34493"/>
                  </a:moveTo>
                  <a:lnTo>
                    <a:pt x="113515" y="10328"/>
                  </a:lnTo>
                  <a:cubicBezTo>
                    <a:pt x="114010" y="9338"/>
                    <a:pt x="114269" y="8246"/>
                    <a:pt x="114269" y="7144"/>
                  </a:cubicBezTo>
                  <a:cubicBezTo>
                    <a:pt x="114269" y="3206"/>
                    <a:pt x="111085" y="11"/>
                    <a:pt x="107147" y="0"/>
                  </a:cubicBezTo>
                  <a:lnTo>
                    <a:pt x="45239" y="0"/>
                  </a:lnTo>
                  <a:cubicBezTo>
                    <a:pt x="45239" y="0"/>
                    <a:pt x="45239" y="0"/>
                    <a:pt x="45239" y="0"/>
                  </a:cubicBezTo>
                  <a:cubicBezTo>
                    <a:pt x="41290" y="0"/>
                    <a:pt x="38095" y="3195"/>
                    <a:pt x="38095" y="7144"/>
                  </a:cubicBezTo>
                  <a:cubicBezTo>
                    <a:pt x="38095" y="8246"/>
                    <a:pt x="38354" y="9338"/>
                    <a:pt x="38849" y="10328"/>
                  </a:cubicBezTo>
                  <a:lnTo>
                    <a:pt x="55364" y="34493"/>
                  </a:lnTo>
                  <a:cubicBezTo>
                    <a:pt x="-2923" y="70132"/>
                    <a:pt x="25" y="116674"/>
                    <a:pt x="25" y="122614"/>
                  </a:cubicBezTo>
                  <a:cubicBezTo>
                    <a:pt x="25" y="139050"/>
                    <a:pt x="14639" y="152370"/>
                    <a:pt x="32672" y="152370"/>
                  </a:cubicBezTo>
                  <a:lnTo>
                    <a:pt x="119725" y="152370"/>
                  </a:lnTo>
                  <a:cubicBezTo>
                    <a:pt x="137759" y="152370"/>
                    <a:pt x="152372" y="139050"/>
                    <a:pt x="152372" y="122614"/>
                  </a:cubicBezTo>
                  <a:cubicBezTo>
                    <a:pt x="152372" y="116786"/>
                    <a:pt x="154994" y="69930"/>
                    <a:pt x="97034" y="34493"/>
                  </a:cubicBezTo>
                  <a:close/>
                  <a:moveTo>
                    <a:pt x="93546" y="14287"/>
                  </a:moveTo>
                  <a:lnTo>
                    <a:pt x="82161" y="30949"/>
                  </a:lnTo>
                  <a:lnTo>
                    <a:pt x="70225" y="30949"/>
                  </a:lnTo>
                  <a:lnTo>
                    <a:pt x="58851" y="14287"/>
                  </a:lnTo>
                  <a:lnTo>
                    <a:pt x="93546" y="14287"/>
                  </a:lnTo>
                  <a:close/>
                  <a:moveTo>
                    <a:pt x="138085" y="122614"/>
                  </a:moveTo>
                  <a:cubicBezTo>
                    <a:pt x="138085" y="131141"/>
                    <a:pt x="129850" y="138094"/>
                    <a:pt x="119725" y="138094"/>
                  </a:cubicBezTo>
                  <a:lnTo>
                    <a:pt x="32672" y="138094"/>
                  </a:lnTo>
                  <a:cubicBezTo>
                    <a:pt x="22547" y="138094"/>
                    <a:pt x="14312" y="131141"/>
                    <a:pt x="14312" y="122614"/>
                  </a:cubicBezTo>
                  <a:cubicBezTo>
                    <a:pt x="14065" y="98505"/>
                    <a:pt x="24021" y="70391"/>
                    <a:pt x="65185" y="45236"/>
                  </a:cubicBezTo>
                  <a:lnTo>
                    <a:pt x="87235" y="45236"/>
                  </a:lnTo>
                  <a:cubicBezTo>
                    <a:pt x="128185" y="70290"/>
                    <a:pt x="138287" y="98483"/>
                    <a:pt x="138085" y="122614"/>
                  </a:cubicBezTo>
                  <a:lnTo>
                    <a:pt x="138085" y="122614"/>
                  </a:lnTo>
                  <a:close/>
                  <a:moveTo>
                    <a:pt x="85007" y="92475"/>
                  </a:moveTo>
                  <a:lnTo>
                    <a:pt x="70427" y="88155"/>
                  </a:lnTo>
                  <a:cubicBezTo>
                    <a:pt x="68740" y="87671"/>
                    <a:pt x="67570" y="86006"/>
                    <a:pt x="67570" y="84082"/>
                  </a:cubicBezTo>
                  <a:cubicBezTo>
                    <a:pt x="67570" y="81743"/>
                    <a:pt x="69291" y="79852"/>
                    <a:pt x="71395" y="79852"/>
                  </a:cubicBezTo>
                  <a:lnTo>
                    <a:pt x="80496" y="79852"/>
                  </a:lnTo>
                  <a:cubicBezTo>
                    <a:pt x="81970" y="79852"/>
                    <a:pt x="83399" y="80269"/>
                    <a:pt x="84647" y="81034"/>
                  </a:cubicBezTo>
                  <a:cubicBezTo>
                    <a:pt x="85086" y="81338"/>
                    <a:pt x="85604" y="81495"/>
                    <a:pt x="86144" y="81495"/>
                  </a:cubicBezTo>
                  <a:cubicBezTo>
                    <a:pt x="86796" y="81495"/>
                    <a:pt x="87437" y="81259"/>
                    <a:pt x="87921" y="80820"/>
                  </a:cubicBezTo>
                  <a:lnTo>
                    <a:pt x="91712" y="77197"/>
                  </a:lnTo>
                  <a:cubicBezTo>
                    <a:pt x="92219" y="76714"/>
                    <a:pt x="92511" y="76039"/>
                    <a:pt x="92511" y="75341"/>
                  </a:cubicBezTo>
                  <a:cubicBezTo>
                    <a:pt x="92511" y="74554"/>
                    <a:pt x="92140" y="73811"/>
                    <a:pt x="91521" y="73328"/>
                  </a:cubicBezTo>
                  <a:cubicBezTo>
                    <a:pt x="88551" y="71156"/>
                    <a:pt x="85019" y="69885"/>
                    <a:pt x="81351" y="69705"/>
                  </a:cubicBezTo>
                  <a:lnTo>
                    <a:pt x="81351" y="64463"/>
                  </a:lnTo>
                  <a:cubicBezTo>
                    <a:pt x="81340" y="63045"/>
                    <a:pt x="80181" y="61898"/>
                    <a:pt x="78764" y="61898"/>
                  </a:cubicBezTo>
                  <a:cubicBezTo>
                    <a:pt x="78752" y="61898"/>
                    <a:pt x="78752" y="61898"/>
                    <a:pt x="78752" y="61898"/>
                  </a:cubicBezTo>
                  <a:lnTo>
                    <a:pt x="73566" y="61898"/>
                  </a:lnTo>
                  <a:cubicBezTo>
                    <a:pt x="73566" y="61898"/>
                    <a:pt x="73566" y="61898"/>
                    <a:pt x="73566" y="61898"/>
                  </a:cubicBezTo>
                  <a:cubicBezTo>
                    <a:pt x="72149" y="61898"/>
                    <a:pt x="70990" y="63045"/>
                    <a:pt x="70979" y="64463"/>
                  </a:cubicBezTo>
                  <a:lnTo>
                    <a:pt x="70979" y="69660"/>
                  </a:lnTo>
                  <a:cubicBezTo>
                    <a:pt x="63295" y="69874"/>
                    <a:pt x="57141" y="76264"/>
                    <a:pt x="57141" y="84105"/>
                  </a:cubicBezTo>
                  <a:cubicBezTo>
                    <a:pt x="57141" y="90517"/>
                    <a:pt x="61360" y="96221"/>
                    <a:pt x="67379" y="98021"/>
                  </a:cubicBezTo>
                  <a:lnTo>
                    <a:pt x="81970" y="102352"/>
                  </a:lnTo>
                  <a:cubicBezTo>
                    <a:pt x="83646" y="102825"/>
                    <a:pt x="84816" y="104490"/>
                    <a:pt x="84816" y="106414"/>
                  </a:cubicBezTo>
                  <a:cubicBezTo>
                    <a:pt x="84816" y="108754"/>
                    <a:pt x="83095" y="110644"/>
                    <a:pt x="80991" y="110644"/>
                  </a:cubicBezTo>
                  <a:lnTo>
                    <a:pt x="71879" y="110644"/>
                  </a:lnTo>
                  <a:cubicBezTo>
                    <a:pt x="70416" y="110644"/>
                    <a:pt x="68987" y="110227"/>
                    <a:pt x="67739" y="109463"/>
                  </a:cubicBezTo>
                  <a:cubicBezTo>
                    <a:pt x="67300" y="109159"/>
                    <a:pt x="66782" y="109001"/>
                    <a:pt x="66242" y="109001"/>
                  </a:cubicBezTo>
                  <a:cubicBezTo>
                    <a:pt x="65590" y="109001"/>
                    <a:pt x="64949" y="109249"/>
                    <a:pt x="64465" y="109688"/>
                  </a:cubicBezTo>
                  <a:lnTo>
                    <a:pt x="60640" y="113276"/>
                  </a:lnTo>
                  <a:cubicBezTo>
                    <a:pt x="60134" y="113749"/>
                    <a:pt x="59841" y="114424"/>
                    <a:pt x="59841" y="115121"/>
                  </a:cubicBezTo>
                  <a:cubicBezTo>
                    <a:pt x="59841" y="115920"/>
                    <a:pt x="60212" y="116662"/>
                    <a:pt x="60831" y="117146"/>
                  </a:cubicBezTo>
                  <a:cubicBezTo>
                    <a:pt x="63801" y="119318"/>
                    <a:pt x="67334" y="120578"/>
                    <a:pt x="71012" y="120769"/>
                  </a:cubicBezTo>
                  <a:lnTo>
                    <a:pt x="71012" y="125989"/>
                  </a:lnTo>
                  <a:cubicBezTo>
                    <a:pt x="71024" y="127406"/>
                    <a:pt x="72171" y="128554"/>
                    <a:pt x="73589" y="128554"/>
                  </a:cubicBezTo>
                  <a:cubicBezTo>
                    <a:pt x="73600" y="128554"/>
                    <a:pt x="73600" y="128554"/>
                    <a:pt x="73600" y="128554"/>
                  </a:cubicBezTo>
                  <a:lnTo>
                    <a:pt x="78786" y="128554"/>
                  </a:lnTo>
                  <a:cubicBezTo>
                    <a:pt x="78786" y="128554"/>
                    <a:pt x="78786" y="128554"/>
                    <a:pt x="78786" y="128554"/>
                  </a:cubicBezTo>
                  <a:cubicBezTo>
                    <a:pt x="80204" y="128554"/>
                    <a:pt x="81362" y="127406"/>
                    <a:pt x="81374" y="125989"/>
                  </a:cubicBezTo>
                  <a:lnTo>
                    <a:pt x="81374" y="120825"/>
                  </a:lnTo>
                  <a:cubicBezTo>
                    <a:pt x="89024" y="120634"/>
                    <a:pt x="95211" y="114221"/>
                    <a:pt x="95245" y="106380"/>
                  </a:cubicBezTo>
                  <a:cubicBezTo>
                    <a:pt x="95245" y="99979"/>
                    <a:pt x="91026" y="94275"/>
                    <a:pt x="85007" y="92475"/>
                  </a:cubicBezTo>
                  <a:lnTo>
                    <a:pt x="85007" y="92475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A14D1919-C578-444E-B752-740AFB068790}"/>
              </a:ext>
            </a:extLst>
          </p:cNvPr>
          <p:cNvSpPr/>
          <p:nvPr/>
        </p:nvSpPr>
        <p:spPr>
          <a:xfrm>
            <a:off x="4625059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2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3DEA5C88-B94B-46FB-A201-3CB9717CF1B0}"/>
              </a:ext>
            </a:extLst>
          </p:cNvPr>
          <p:cNvSpPr/>
          <p:nvPr/>
        </p:nvSpPr>
        <p:spPr>
          <a:xfrm>
            <a:off x="8404134" y="760314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132D1F1C-646D-4862-AD33-05A884EC7DCF}"/>
              </a:ext>
            </a:extLst>
          </p:cNvPr>
          <p:cNvGrpSpPr/>
          <p:nvPr/>
        </p:nvGrpSpPr>
        <p:grpSpPr>
          <a:xfrm>
            <a:off x="4774641" y="1066815"/>
            <a:ext cx="365760" cy="365759"/>
            <a:chOff x="4774641" y="1066815"/>
            <a:chExt cx="365760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5E8E036-54BE-4792-A91B-F34D64C31CA8}"/>
                </a:ext>
              </a:extLst>
            </p:cNvPr>
            <p:cNvSpPr/>
            <p:nvPr/>
          </p:nvSpPr>
          <p:spPr>
            <a:xfrm>
              <a:off x="4774641" y="1066815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2"/>
                    <a:pt x="283882" y="365760"/>
                    <a:pt x="182880" y="365760"/>
                  </a:cubicBezTo>
                  <a:cubicBezTo>
                    <a:pt x="81878" y="365760"/>
                    <a:pt x="0" y="283882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0ECC8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B083BF9-9DFC-44B0-AA50-0EE447F70942}"/>
                </a:ext>
              </a:extLst>
            </p:cNvPr>
            <p:cNvSpPr/>
            <p:nvPr/>
          </p:nvSpPr>
          <p:spPr>
            <a:xfrm>
              <a:off x="4881319" y="1177908"/>
              <a:ext cx="152398" cy="143572"/>
            </a:xfrm>
            <a:custGeom>
              <a:avLst/>
              <a:gdLst>
                <a:gd name="connsiteX0" fmla="*/ 81310 w 152398"/>
                <a:gd name="connsiteY0" fmla="*/ 79492 h 143572"/>
                <a:gd name="connsiteX1" fmla="*/ 146807 w 152398"/>
                <a:gd name="connsiteY1" fmla="*/ 79492 h 143572"/>
                <a:gd name="connsiteX2" fmla="*/ 147584 w 152398"/>
                <a:gd name="connsiteY2" fmla="*/ 79549 h 143572"/>
                <a:gd name="connsiteX3" fmla="*/ 150992 w 152398"/>
                <a:gd name="connsiteY3" fmla="*/ 81371 h 143572"/>
                <a:gd name="connsiteX4" fmla="*/ 152398 w 152398"/>
                <a:gd name="connsiteY4" fmla="*/ 84960 h 143572"/>
                <a:gd name="connsiteX5" fmla="*/ 152353 w 152398"/>
                <a:gd name="connsiteY5" fmla="*/ 85691 h 143572"/>
                <a:gd name="connsiteX6" fmla="*/ 145480 w 152398"/>
                <a:gd name="connsiteY6" fmla="*/ 107179 h 143572"/>
                <a:gd name="connsiteX7" fmla="*/ 131822 w 152398"/>
                <a:gd name="connsiteY7" fmla="*/ 125246 h 143572"/>
                <a:gd name="connsiteX8" fmla="*/ 130124 w 152398"/>
                <a:gd name="connsiteY8" fmla="*/ 126315 h 143572"/>
                <a:gd name="connsiteX9" fmla="*/ 128132 w 152398"/>
                <a:gd name="connsiteY9" fmla="*/ 126686 h 143572"/>
                <a:gd name="connsiteX10" fmla="*/ 125972 w 152398"/>
                <a:gd name="connsiteY10" fmla="*/ 126259 h 143572"/>
                <a:gd name="connsiteX11" fmla="*/ 124127 w 152398"/>
                <a:gd name="connsiteY11" fmla="*/ 125033 h 143572"/>
                <a:gd name="connsiteX12" fmla="*/ 78587 w 152398"/>
                <a:gd name="connsiteY12" fmla="*/ 79492 h 143572"/>
                <a:gd name="connsiteX13" fmla="*/ 81310 w 152398"/>
                <a:gd name="connsiteY13" fmla="*/ 79492 h 143572"/>
                <a:gd name="connsiteX14" fmla="*/ 140068 w 152398"/>
                <a:gd name="connsiteY14" fmla="*/ 90574 h 143572"/>
                <a:gd name="connsiteX15" fmla="*/ 105351 w 152398"/>
                <a:gd name="connsiteY15" fmla="*/ 90574 h 143572"/>
                <a:gd name="connsiteX16" fmla="*/ 128008 w 152398"/>
                <a:gd name="connsiteY16" fmla="*/ 113242 h 143572"/>
                <a:gd name="connsiteX17" fmla="*/ 135411 w 152398"/>
                <a:gd name="connsiteY17" fmla="*/ 102476 h 143572"/>
                <a:gd name="connsiteX18" fmla="*/ 140068 w 152398"/>
                <a:gd name="connsiteY18" fmla="*/ 90574 h 143572"/>
                <a:gd name="connsiteX19" fmla="*/ 64075 w 152398"/>
                <a:gd name="connsiteY19" fmla="*/ 15120 h 143572"/>
                <a:gd name="connsiteX20" fmla="*/ 64075 w 152398"/>
                <a:gd name="connsiteY20" fmla="*/ 80156 h 143572"/>
                <a:gd name="connsiteX21" fmla="*/ 106768 w 152398"/>
                <a:gd name="connsiteY21" fmla="*/ 122850 h 143572"/>
                <a:gd name="connsiteX22" fmla="*/ 107387 w 152398"/>
                <a:gd name="connsiteY22" fmla="*/ 123581 h 143572"/>
                <a:gd name="connsiteX23" fmla="*/ 108411 w 152398"/>
                <a:gd name="connsiteY23" fmla="*/ 127192 h 143572"/>
                <a:gd name="connsiteX24" fmla="*/ 106869 w 152398"/>
                <a:gd name="connsiteY24" fmla="*/ 130635 h 143572"/>
                <a:gd name="connsiteX25" fmla="*/ 106195 w 152398"/>
                <a:gd name="connsiteY25" fmla="*/ 131209 h 143572"/>
                <a:gd name="connsiteX26" fmla="*/ 88138 w 152398"/>
                <a:gd name="connsiteY26" fmla="*/ 140287 h 143572"/>
                <a:gd name="connsiteX27" fmla="*/ 68214 w 152398"/>
                <a:gd name="connsiteY27" fmla="*/ 143561 h 143572"/>
                <a:gd name="connsiteX28" fmla="*/ 67405 w 152398"/>
                <a:gd name="connsiteY28" fmla="*/ 143573 h 143572"/>
                <a:gd name="connsiteX29" fmla="*/ 20784 w 152398"/>
                <a:gd name="connsiteY29" fmla="*/ 124425 h 143572"/>
                <a:gd name="connsiteX30" fmla="*/ 39 w 152398"/>
                <a:gd name="connsiteY30" fmla="*/ 78547 h 143572"/>
                <a:gd name="connsiteX31" fmla="*/ 15688 w 152398"/>
                <a:gd name="connsiteY31" fmla="*/ 33030 h 143572"/>
                <a:gd name="connsiteX32" fmla="*/ 57876 w 152398"/>
                <a:gd name="connsiteY32" fmla="*/ 9574 h 143572"/>
                <a:gd name="connsiteX33" fmla="*/ 58607 w 152398"/>
                <a:gd name="connsiteY33" fmla="*/ 9529 h 143572"/>
                <a:gd name="connsiteX34" fmla="*/ 62466 w 152398"/>
                <a:gd name="connsiteY34" fmla="*/ 11194 h 143572"/>
                <a:gd name="connsiteX35" fmla="*/ 64075 w 152398"/>
                <a:gd name="connsiteY35" fmla="*/ 15120 h 143572"/>
                <a:gd name="connsiteX36" fmla="*/ 67405 w 152398"/>
                <a:gd name="connsiteY36" fmla="*/ 132491 h 143572"/>
                <a:gd name="connsiteX37" fmla="*/ 68079 w 152398"/>
                <a:gd name="connsiteY37" fmla="*/ 132480 h 143572"/>
                <a:gd name="connsiteX38" fmla="*/ 82187 w 152398"/>
                <a:gd name="connsiteY38" fmla="*/ 130511 h 143572"/>
                <a:gd name="connsiteX39" fmla="*/ 94011 w 152398"/>
                <a:gd name="connsiteY39" fmla="*/ 125764 h 143572"/>
                <a:gd name="connsiteX40" fmla="*/ 52993 w 152398"/>
                <a:gd name="connsiteY40" fmla="*/ 84735 h 143572"/>
                <a:gd name="connsiteX41" fmla="*/ 52993 w 152398"/>
                <a:gd name="connsiteY41" fmla="*/ 21836 h 143572"/>
                <a:gd name="connsiteX42" fmla="*/ 22596 w 152398"/>
                <a:gd name="connsiteY42" fmla="*/ 42075 h 143572"/>
                <a:gd name="connsiteX43" fmla="*/ 11110 w 152398"/>
                <a:gd name="connsiteY43" fmla="*/ 78176 h 143572"/>
                <a:gd name="connsiteX44" fmla="*/ 28570 w 152398"/>
                <a:gd name="connsiteY44" fmla="*/ 116359 h 143572"/>
                <a:gd name="connsiteX45" fmla="*/ 67405 w 152398"/>
                <a:gd name="connsiteY45" fmla="*/ 132491 h 143572"/>
                <a:gd name="connsiteX46" fmla="*/ 123947 w 152398"/>
                <a:gd name="connsiteY46" fmla="*/ 19631 h 143572"/>
                <a:gd name="connsiteX47" fmla="*/ 143556 w 152398"/>
                <a:gd name="connsiteY47" fmla="*/ 62662 h 143572"/>
                <a:gd name="connsiteX48" fmla="*/ 143567 w 152398"/>
                <a:gd name="connsiteY48" fmla="*/ 63023 h 143572"/>
                <a:gd name="connsiteX49" fmla="*/ 142015 w 152398"/>
                <a:gd name="connsiteY49" fmla="*/ 66769 h 143572"/>
                <a:gd name="connsiteX50" fmla="*/ 138347 w 152398"/>
                <a:gd name="connsiteY50" fmla="*/ 68479 h 143572"/>
                <a:gd name="connsiteX51" fmla="*/ 75077 w 152398"/>
                <a:gd name="connsiteY51" fmla="*/ 68501 h 143572"/>
                <a:gd name="connsiteX52" fmla="*/ 75077 w 152398"/>
                <a:gd name="connsiteY52" fmla="*/ 5602 h 143572"/>
                <a:gd name="connsiteX53" fmla="*/ 76674 w 152398"/>
                <a:gd name="connsiteY53" fmla="*/ 1676 h 143572"/>
                <a:gd name="connsiteX54" fmla="*/ 80556 w 152398"/>
                <a:gd name="connsiteY54" fmla="*/ 0 h 143572"/>
                <a:gd name="connsiteX55" fmla="*/ 80916 w 152398"/>
                <a:gd name="connsiteY55" fmla="*/ 11 h 143572"/>
                <a:gd name="connsiteX56" fmla="*/ 123947 w 152398"/>
                <a:gd name="connsiteY56" fmla="*/ 19631 h 143572"/>
                <a:gd name="connsiteX57" fmla="*/ 86158 w 152398"/>
                <a:gd name="connsiteY57" fmla="*/ 11813 h 143572"/>
                <a:gd name="connsiteX58" fmla="*/ 86158 w 152398"/>
                <a:gd name="connsiteY58" fmla="*/ 57409 h 143572"/>
                <a:gd name="connsiteX59" fmla="*/ 131766 w 152398"/>
                <a:gd name="connsiteY59" fmla="*/ 57409 h 143572"/>
                <a:gd name="connsiteX60" fmla="*/ 116072 w 152398"/>
                <a:gd name="connsiteY60" fmla="*/ 27495 h 143572"/>
                <a:gd name="connsiteX61" fmla="*/ 86158 w 152398"/>
                <a:gd name="connsiteY61" fmla="*/ 11813 h 14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398" h="143572">
                  <a:moveTo>
                    <a:pt x="81310" y="79492"/>
                  </a:moveTo>
                  <a:lnTo>
                    <a:pt x="146807" y="79492"/>
                  </a:lnTo>
                  <a:lnTo>
                    <a:pt x="147584" y="79549"/>
                  </a:lnTo>
                  <a:cubicBezTo>
                    <a:pt x="148933" y="79740"/>
                    <a:pt x="150137" y="80415"/>
                    <a:pt x="150992" y="81371"/>
                  </a:cubicBezTo>
                  <a:cubicBezTo>
                    <a:pt x="151858" y="82339"/>
                    <a:pt x="152398" y="83599"/>
                    <a:pt x="152398" y="84960"/>
                  </a:cubicBezTo>
                  <a:lnTo>
                    <a:pt x="152353" y="85691"/>
                  </a:lnTo>
                  <a:cubicBezTo>
                    <a:pt x="151273" y="93341"/>
                    <a:pt x="148900" y="100586"/>
                    <a:pt x="145480" y="107179"/>
                  </a:cubicBezTo>
                  <a:cubicBezTo>
                    <a:pt x="141970" y="113951"/>
                    <a:pt x="137334" y="120060"/>
                    <a:pt x="131822" y="125246"/>
                  </a:cubicBezTo>
                  <a:cubicBezTo>
                    <a:pt x="131316" y="125719"/>
                    <a:pt x="130731" y="126079"/>
                    <a:pt x="130124" y="126315"/>
                  </a:cubicBezTo>
                  <a:cubicBezTo>
                    <a:pt x="129482" y="126563"/>
                    <a:pt x="128807" y="126686"/>
                    <a:pt x="128132" y="126686"/>
                  </a:cubicBezTo>
                  <a:cubicBezTo>
                    <a:pt x="127390" y="126686"/>
                    <a:pt x="126647" y="126540"/>
                    <a:pt x="125972" y="126259"/>
                  </a:cubicBezTo>
                  <a:cubicBezTo>
                    <a:pt x="125286" y="125977"/>
                    <a:pt x="124656" y="125550"/>
                    <a:pt x="124127" y="125033"/>
                  </a:cubicBezTo>
                  <a:lnTo>
                    <a:pt x="78587" y="79492"/>
                  </a:lnTo>
                  <a:lnTo>
                    <a:pt x="81310" y="79492"/>
                  </a:lnTo>
                  <a:close/>
                  <a:moveTo>
                    <a:pt x="140068" y="90574"/>
                  </a:moveTo>
                  <a:lnTo>
                    <a:pt x="105351" y="90574"/>
                  </a:lnTo>
                  <a:lnTo>
                    <a:pt x="128008" y="113242"/>
                  </a:lnTo>
                  <a:cubicBezTo>
                    <a:pt x="130900" y="109946"/>
                    <a:pt x="133386" y="106324"/>
                    <a:pt x="135411" y="102476"/>
                  </a:cubicBezTo>
                  <a:cubicBezTo>
                    <a:pt x="137402" y="98719"/>
                    <a:pt x="138977" y="94714"/>
                    <a:pt x="140068" y="90574"/>
                  </a:cubicBezTo>
                  <a:close/>
                  <a:moveTo>
                    <a:pt x="64075" y="15120"/>
                  </a:moveTo>
                  <a:lnTo>
                    <a:pt x="64075" y="80156"/>
                  </a:lnTo>
                  <a:lnTo>
                    <a:pt x="106768" y="122850"/>
                  </a:lnTo>
                  <a:cubicBezTo>
                    <a:pt x="106993" y="123075"/>
                    <a:pt x="107207" y="123322"/>
                    <a:pt x="107387" y="123581"/>
                  </a:cubicBezTo>
                  <a:cubicBezTo>
                    <a:pt x="108141" y="124650"/>
                    <a:pt x="108490" y="125944"/>
                    <a:pt x="108411" y="127192"/>
                  </a:cubicBezTo>
                  <a:cubicBezTo>
                    <a:pt x="108332" y="128452"/>
                    <a:pt x="107803" y="129690"/>
                    <a:pt x="106869" y="130635"/>
                  </a:cubicBezTo>
                  <a:lnTo>
                    <a:pt x="106195" y="131209"/>
                  </a:lnTo>
                  <a:cubicBezTo>
                    <a:pt x="100716" y="135090"/>
                    <a:pt x="94641" y="138172"/>
                    <a:pt x="88138" y="140287"/>
                  </a:cubicBezTo>
                  <a:cubicBezTo>
                    <a:pt x="81861" y="142335"/>
                    <a:pt x="75167" y="143482"/>
                    <a:pt x="68214" y="143561"/>
                  </a:cubicBezTo>
                  <a:lnTo>
                    <a:pt x="67405" y="143573"/>
                  </a:lnTo>
                  <a:cubicBezTo>
                    <a:pt x="49573" y="143573"/>
                    <a:pt x="33013" y="136226"/>
                    <a:pt x="20784" y="124425"/>
                  </a:cubicBezTo>
                  <a:cubicBezTo>
                    <a:pt x="8567" y="112635"/>
                    <a:pt x="647" y="96390"/>
                    <a:pt x="39" y="78547"/>
                  </a:cubicBezTo>
                  <a:cubicBezTo>
                    <a:pt x="-546" y="61200"/>
                    <a:pt x="5428" y="45259"/>
                    <a:pt x="15688" y="33030"/>
                  </a:cubicBezTo>
                  <a:cubicBezTo>
                    <a:pt x="26117" y="20587"/>
                    <a:pt x="41001" y="11959"/>
                    <a:pt x="57876" y="9574"/>
                  </a:cubicBezTo>
                  <a:lnTo>
                    <a:pt x="58607" y="9529"/>
                  </a:lnTo>
                  <a:cubicBezTo>
                    <a:pt x="60103" y="9529"/>
                    <a:pt x="61476" y="10170"/>
                    <a:pt x="62466" y="11194"/>
                  </a:cubicBezTo>
                  <a:cubicBezTo>
                    <a:pt x="63456" y="12206"/>
                    <a:pt x="64075" y="13601"/>
                    <a:pt x="64075" y="15120"/>
                  </a:cubicBezTo>
                  <a:close/>
                  <a:moveTo>
                    <a:pt x="67405" y="132491"/>
                  </a:moveTo>
                  <a:lnTo>
                    <a:pt x="68079" y="132480"/>
                  </a:lnTo>
                  <a:cubicBezTo>
                    <a:pt x="72895" y="132424"/>
                    <a:pt x="77631" y="131760"/>
                    <a:pt x="82187" y="130511"/>
                  </a:cubicBezTo>
                  <a:cubicBezTo>
                    <a:pt x="86282" y="129398"/>
                    <a:pt x="90253" y="127800"/>
                    <a:pt x="94011" y="125764"/>
                  </a:cubicBezTo>
                  <a:lnTo>
                    <a:pt x="52993" y="84735"/>
                  </a:lnTo>
                  <a:lnTo>
                    <a:pt x="52993" y="21836"/>
                  </a:lnTo>
                  <a:cubicBezTo>
                    <a:pt x="40596" y="25076"/>
                    <a:pt x="30021" y="32344"/>
                    <a:pt x="22596" y="42075"/>
                  </a:cubicBezTo>
                  <a:cubicBezTo>
                    <a:pt x="14968" y="52076"/>
                    <a:pt x="10659" y="64688"/>
                    <a:pt x="11110" y="78176"/>
                  </a:cubicBezTo>
                  <a:cubicBezTo>
                    <a:pt x="11605" y="92891"/>
                    <a:pt x="18310" y="106459"/>
                    <a:pt x="28570" y="116359"/>
                  </a:cubicBezTo>
                  <a:cubicBezTo>
                    <a:pt x="38829" y="126270"/>
                    <a:pt x="52656" y="132491"/>
                    <a:pt x="67405" y="132491"/>
                  </a:cubicBezTo>
                  <a:close/>
                  <a:moveTo>
                    <a:pt x="123947" y="19631"/>
                  </a:moveTo>
                  <a:cubicBezTo>
                    <a:pt x="135118" y="30803"/>
                    <a:pt x="142397" y="45900"/>
                    <a:pt x="143556" y="62662"/>
                  </a:cubicBezTo>
                  <a:lnTo>
                    <a:pt x="143567" y="63023"/>
                  </a:lnTo>
                  <a:cubicBezTo>
                    <a:pt x="143567" y="64474"/>
                    <a:pt x="142971" y="65790"/>
                    <a:pt x="142015" y="66769"/>
                  </a:cubicBezTo>
                  <a:cubicBezTo>
                    <a:pt x="141081" y="67747"/>
                    <a:pt x="139776" y="68389"/>
                    <a:pt x="138347" y="68479"/>
                  </a:cubicBezTo>
                  <a:lnTo>
                    <a:pt x="75077" y="68501"/>
                  </a:lnTo>
                  <a:lnTo>
                    <a:pt x="75077" y="5602"/>
                  </a:lnTo>
                  <a:cubicBezTo>
                    <a:pt x="75077" y="4095"/>
                    <a:pt x="75696" y="2689"/>
                    <a:pt x="76674" y="1676"/>
                  </a:cubicBezTo>
                  <a:cubicBezTo>
                    <a:pt x="77664" y="652"/>
                    <a:pt x="79048" y="0"/>
                    <a:pt x="80556" y="0"/>
                  </a:cubicBezTo>
                  <a:lnTo>
                    <a:pt x="80916" y="11"/>
                  </a:lnTo>
                  <a:cubicBezTo>
                    <a:pt x="97678" y="1170"/>
                    <a:pt x="112765" y="8449"/>
                    <a:pt x="123947" y="19631"/>
                  </a:cubicBezTo>
                  <a:close/>
                  <a:moveTo>
                    <a:pt x="86158" y="11813"/>
                  </a:moveTo>
                  <a:lnTo>
                    <a:pt x="86158" y="57409"/>
                  </a:lnTo>
                  <a:lnTo>
                    <a:pt x="131766" y="57409"/>
                  </a:lnTo>
                  <a:cubicBezTo>
                    <a:pt x="129696" y="45866"/>
                    <a:pt x="124060" y="35494"/>
                    <a:pt x="116072" y="27495"/>
                  </a:cubicBezTo>
                  <a:cubicBezTo>
                    <a:pt x="108073" y="19507"/>
                    <a:pt x="97712" y="13882"/>
                    <a:pt x="86158" y="11813"/>
                  </a:cubicBezTo>
                  <a:close/>
                </a:path>
              </a:pathLst>
            </a:custGeom>
            <a:solidFill>
              <a:srgbClr val="0ECC8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áfico 6">
            <a:extLst>
              <a:ext uri="{FF2B5EF4-FFF2-40B4-BE49-F238E27FC236}">
                <a16:creationId xmlns:a16="http://schemas.microsoft.com/office/drawing/2014/main" id="{5DCC2BAC-7CED-4584-83E4-CC65E672E37B}"/>
              </a:ext>
            </a:extLst>
          </p:cNvPr>
          <p:cNvGrpSpPr/>
          <p:nvPr/>
        </p:nvGrpSpPr>
        <p:grpSpPr>
          <a:xfrm>
            <a:off x="8556858" y="1066815"/>
            <a:ext cx="365771" cy="365759"/>
            <a:chOff x="8556858" y="1066815"/>
            <a:chExt cx="365771" cy="365759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6334780F-D311-45C4-A244-F2C56BC3BFE2}"/>
                </a:ext>
              </a:extLst>
            </p:cNvPr>
            <p:cNvSpPr/>
            <p:nvPr/>
          </p:nvSpPr>
          <p:spPr>
            <a:xfrm>
              <a:off x="8556858" y="1066815"/>
              <a:ext cx="365771" cy="365759"/>
            </a:xfrm>
            <a:custGeom>
              <a:avLst/>
              <a:gdLst>
                <a:gd name="connsiteX0" fmla="*/ 182891 w 365771"/>
                <a:gd name="connsiteY0" fmla="*/ 0 h 365759"/>
                <a:gd name="connsiteX1" fmla="*/ 365771 w 365771"/>
                <a:gd name="connsiteY1" fmla="*/ 182880 h 365759"/>
                <a:gd name="connsiteX2" fmla="*/ 182891 w 365771"/>
                <a:gd name="connsiteY2" fmla="*/ 365760 h 365759"/>
                <a:gd name="connsiteX3" fmla="*/ 0 w 365771"/>
                <a:gd name="connsiteY3" fmla="*/ 182880 h 365759"/>
                <a:gd name="connsiteX4" fmla="*/ 182891 w 365771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1" h="365759">
                  <a:moveTo>
                    <a:pt x="182891" y="0"/>
                  </a:moveTo>
                  <a:cubicBezTo>
                    <a:pt x="283882" y="0"/>
                    <a:pt x="365771" y="81877"/>
                    <a:pt x="365771" y="182880"/>
                  </a:cubicBezTo>
                  <a:cubicBezTo>
                    <a:pt x="365771" y="283882"/>
                    <a:pt x="283882" y="365760"/>
                    <a:pt x="182891" y="365760"/>
                  </a:cubicBezTo>
                  <a:cubicBezTo>
                    <a:pt x="81889" y="365760"/>
                    <a:pt x="0" y="283882"/>
                    <a:pt x="0" y="182880"/>
                  </a:cubicBezTo>
                  <a:cubicBezTo>
                    <a:pt x="0" y="81877"/>
                    <a:pt x="81889" y="0"/>
                    <a:pt x="182891" y="0"/>
                  </a:cubicBezTo>
                  <a:close/>
                </a:path>
              </a:pathLst>
            </a:custGeom>
            <a:solidFill>
              <a:srgbClr val="CC0E53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9" name="Gráfico 6">
              <a:extLst>
                <a:ext uri="{FF2B5EF4-FFF2-40B4-BE49-F238E27FC236}">
                  <a16:creationId xmlns:a16="http://schemas.microsoft.com/office/drawing/2014/main" id="{01060681-DD83-43F6-8B08-E8D51C58E6E9}"/>
                </a:ext>
              </a:extLst>
            </p:cNvPr>
            <p:cNvGrpSpPr/>
            <p:nvPr/>
          </p:nvGrpSpPr>
          <p:grpSpPr>
            <a:xfrm>
              <a:off x="8663541" y="1172666"/>
              <a:ext cx="152403" cy="154057"/>
              <a:chOff x="8663541" y="1172666"/>
              <a:chExt cx="152403" cy="154057"/>
            </a:xfrm>
            <a:solidFill>
              <a:srgbClr val="CC0E53"/>
            </a:solidFill>
          </p:grpSpPr>
          <p:sp>
            <p:nvSpPr>
              <p:cNvPr id="20" name="Forma Livre: Forma 19">
                <a:extLst>
                  <a:ext uri="{FF2B5EF4-FFF2-40B4-BE49-F238E27FC236}">
                    <a16:creationId xmlns:a16="http://schemas.microsoft.com/office/drawing/2014/main" id="{6CDA2BAB-C9F7-4727-AA8F-0AD28180C2ED}"/>
                  </a:ext>
                </a:extLst>
              </p:cNvPr>
              <p:cNvSpPr/>
              <p:nvPr/>
            </p:nvSpPr>
            <p:spPr>
              <a:xfrm>
                <a:off x="8663541" y="1172666"/>
                <a:ext cx="57318" cy="57307"/>
              </a:xfrm>
              <a:custGeom>
                <a:avLst/>
                <a:gdLst>
                  <a:gd name="connsiteX0" fmla="*/ 28666 w 57318"/>
                  <a:gd name="connsiteY0" fmla="*/ 57308 h 57307"/>
                  <a:gd name="connsiteX1" fmla="*/ 57319 w 57318"/>
                  <a:gd name="connsiteY1" fmla="*/ 28654 h 57307"/>
                  <a:gd name="connsiteX2" fmla="*/ 28666 w 57318"/>
                  <a:gd name="connsiteY2" fmla="*/ 0 h 57307"/>
                  <a:gd name="connsiteX3" fmla="*/ 0 w 57318"/>
                  <a:gd name="connsiteY3" fmla="*/ 28654 h 57307"/>
                  <a:gd name="connsiteX4" fmla="*/ 28666 w 57318"/>
                  <a:gd name="connsiteY4" fmla="*/ 57308 h 57307"/>
                  <a:gd name="connsiteX5" fmla="*/ 28666 w 57318"/>
                  <a:gd name="connsiteY5" fmla="*/ 10688 h 57307"/>
                  <a:gd name="connsiteX6" fmla="*/ 46631 w 57318"/>
                  <a:gd name="connsiteY6" fmla="*/ 28654 h 57307"/>
                  <a:gd name="connsiteX7" fmla="*/ 28666 w 57318"/>
                  <a:gd name="connsiteY7" fmla="*/ 46631 h 57307"/>
                  <a:gd name="connsiteX8" fmla="*/ 10688 w 57318"/>
                  <a:gd name="connsiteY8" fmla="*/ 28654 h 57307"/>
                  <a:gd name="connsiteX9" fmla="*/ 28666 w 57318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8" h="57307">
                    <a:moveTo>
                      <a:pt x="28666" y="57308"/>
                    </a:moveTo>
                    <a:cubicBezTo>
                      <a:pt x="44460" y="57308"/>
                      <a:pt x="57319" y="44460"/>
                      <a:pt x="57319" y="28654"/>
                    </a:cubicBezTo>
                    <a:cubicBezTo>
                      <a:pt x="57319" y="12848"/>
                      <a:pt x="44460" y="0"/>
                      <a:pt x="28666" y="0"/>
                    </a:cubicBezTo>
                    <a:cubicBezTo>
                      <a:pt x="12859" y="0"/>
                      <a:pt x="0" y="12848"/>
                      <a:pt x="0" y="28654"/>
                    </a:cubicBezTo>
                    <a:cubicBezTo>
                      <a:pt x="0" y="44460"/>
                      <a:pt x="12859" y="57308"/>
                      <a:pt x="28666" y="57308"/>
                    </a:cubicBezTo>
                    <a:close/>
                    <a:moveTo>
                      <a:pt x="28666" y="10688"/>
                    </a:moveTo>
                    <a:cubicBezTo>
                      <a:pt x="38576" y="10688"/>
                      <a:pt x="46631" y="18743"/>
                      <a:pt x="46631" y="28654"/>
                    </a:cubicBezTo>
                    <a:cubicBezTo>
                      <a:pt x="46631" y="38565"/>
                      <a:pt x="38576" y="46631"/>
                      <a:pt x="28666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3"/>
                      <a:pt x="18754" y="10688"/>
                      <a:pt x="28666" y="10688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orma Livre: Forma 20">
                <a:extLst>
                  <a:ext uri="{FF2B5EF4-FFF2-40B4-BE49-F238E27FC236}">
                    <a16:creationId xmlns:a16="http://schemas.microsoft.com/office/drawing/2014/main" id="{4C61A5F7-6E60-4E06-AAA6-4FF90E46884F}"/>
                  </a:ext>
                </a:extLst>
              </p:cNvPr>
              <p:cNvSpPr/>
              <p:nvPr/>
            </p:nvSpPr>
            <p:spPr>
              <a:xfrm>
                <a:off x="8669245" y="1179191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2 h 141007"/>
                  <a:gd name="connsiteX1" fmla="*/ 119722 w 140990"/>
                  <a:gd name="connsiteY1" fmla="*/ 0 h 141007"/>
                  <a:gd name="connsiteX2" fmla="*/ 104670 w 140990"/>
                  <a:gd name="connsiteY2" fmla="*/ 6232 h 141007"/>
                  <a:gd name="connsiteX3" fmla="*/ 6233 w 140990"/>
                  <a:gd name="connsiteY3" fmla="*/ 104681 h 141007"/>
                  <a:gd name="connsiteX4" fmla="*/ 0 w 140990"/>
                  <a:gd name="connsiteY4" fmla="*/ 119722 h 141007"/>
                  <a:gd name="connsiteX5" fmla="*/ 6233 w 140990"/>
                  <a:gd name="connsiteY5" fmla="*/ 134764 h 141007"/>
                  <a:gd name="connsiteX6" fmla="*/ 21285 w 140990"/>
                  <a:gd name="connsiteY6" fmla="*/ 141007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2 h 141007"/>
                  <a:gd name="connsiteX10" fmla="*/ 127215 w 140990"/>
                  <a:gd name="connsiteY10" fmla="*/ 28777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2 w 140990"/>
                  <a:gd name="connsiteY13" fmla="*/ 127215 h 141007"/>
                  <a:gd name="connsiteX14" fmla="*/ 10688 w 140990"/>
                  <a:gd name="connsiteY14" fmla="*/ 119722 h 141007"/>
                  <a:gd name="connsiteX15" fmla="*/ 13792 w 140990"/>
                  <a:gd name="connsiteY15" fmla="*/ 112230 h 141007"/>
                  <a:gd name="connsiteX16" fmla="*/ 112230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7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2"/>
                    </a:moveTo>
                    <a:cubicBezTo>
                      <a:pt x="130747" y="2216"/>
                      <a:pt x="125403" y="0"/>
                      <a:pt x="119722" y="0"/>
                    </a:cubicBezTo>
                    <a:cubicBezTo>
                      <a:pt x="114041" y="0"/>
                      <a:pt x="108698" y="2216"/>
                      <a:pt x="104670" y="6232"/>
                    </a:cubicBezTo>
                    <a:lnTo>
                      <a:pt x="6233" y="104681"/>
                    </a:lnTo>
                    <a:cubicBezTo>
                      <a:pt x="2216" y="108697"/>
                      <a:pt x="0" y="114041"/>
                      <a:pt x="0" y="119722"/>
                    </a:cubicBezTo>
                    <a:cubicBezTo>
                      <a:pt x="0" y="125404"/>
                      <a:pt x="2216" y="130747"/>
                      <a:pt x="6233" y="134764"/>
                    </a:cubicBezTo>
                    <a:cubicBezTo>
                      <a:pt x="10249" y="138791"/>
                      <a:pt x="15604" y="141007"/>
                      <a:pt x="21285" y="141007"/>
                    </a:cubicBezTo>
                    <a:cubicBezTo>
                      <a:pt x="26966" y="141007"/>
                      <a:pt x="32310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2"/>
                    </a:cubicBezTo>
                    <a:close/>
                    <a:moveTo>
                      <a:pt x="127215" y="28777"/>
                    </a:moveTo>
                    <a:lnTo>
                      <a:pt x="28778" y="127215"/>
                    </a:lnTo>
                    <a:cubicBezTo>
                      <a:pt x="26775" y="129217"/>
                      <a:pt x="24108" y="130320"/>
                      <a:pt x="21285" y="130320"/>
                    </a:cubicBezTo>
                    <a:cubicBezTo>
                      <a:pt x="18450" y="130320"/>
                      <a:pt x="15795" y="129217"/>
                      <a:pt x="13792" y="127215"/>
                    </a:cubicBezTo>
                    <a:cubicBezTo>
                      <a:pt x="11790" y="125212"/>
                      <a:pt x="10688" y="122557"/>
                      <a:pt x="10688" y="119722"/>
                    </a:cubicBezTo>
                    <a:cubicBezTo>
                      <a:pt x="10688" y="116887"/>
                      <a:pt x="11790" y="114232"/>
                      <a:pt x="13792" y="112230"/>
                    </a:cubicBezTo>
                    <a:lnTo>
                      <a:pt x="112230" y="13793"/>
                    </a:lnTo>
                    <a:cubicBezTo>
                      <a:pt x="114233" y="11790"/>
                      <a:pt x="116887" y="10688"/>
                      <a:pt x="119722" y="10688"/>
                    </a:cubicBezTo>
                    <a:cubicBezTo>
                      <a:pt x="122557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7"/>
                      <a:pt x="127215" y="28777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orma Livre: Forma 21">
                <a:extLst>
                  <a:ext uri="{FF2B5EF4-FFF2-40B4-BE49-F238E27FC236}">
                    <a16:creationId xmlns:a16="http://schemas.microsoft.com/office/drawing/2014/main" id="{DF6E60F6-15E5-4488-BA32-8690B114C2B1}"/>
                  </a:ext>
                </a:extLst>
              </p:cNvPr>
              <p:cNvSpPr/>
              <p:nvPr/>
            </p:nvSpPr>
            <p:spPr>
              <a:xfrm>
                <a:off x="8758638" y="1269404"/>
                <a:ext cx="57307" cy="57318"/>
              </a:xfrm>
              <a:custGeom>
                <a:avLst/>
                <a:gdLst>
                  <a:gd name="connsiteX0" fmla="*/ 28653 w 57307"/>
                  <a:gd name="connsiteY0" fmla="*/ 0 h 57318"/>
                  <a:gd name="connsiteX1" fmla="*/ 0 w 57307"/>
                  <a:gd name="connsiteY1" fmla="*/ 28665 h 57318"/>
                  <a:gd name="connsiteX2" fmla="*/ 28653 w 57307"/>
                  <a:gd name="connsiteY2" fmla="*/ 57319 h 57318"/>
                  <a:gd name="connsiteX3" fmla="*/ 57307 w 57307"/>
                  <a:gd name="connsiteY3" fmla="*/ 28665 h 57318"/>
                  <a:gd name="connsiteX4" fmla="*/ 28653 w 57307"/>
                  <a:gd name="connsiteY4" fmla="*/ 0 h 57318"/>
                  <a:gd name="connsiteX5" fmla="*/ 28653 w 57307"/>
                  <a:gd name="connsiteY5" fmla="*/ 46631 h 57318"/>
                  <a:gd name="connsiteX6" fmla="*/ 10676 w 57307"/>
                  <a:gd name="connsiteY6" fmla="*/ 28665 h 57318"/>
                  <a:gd name="connsiteX7" fmla="*/ 28653 w 57307"/>
                  <a:gd name="connsiteY7" fmla="*/ 10688 h 57318"/>
                  <a:gd name="connsiteX8" fmla="*/ 46631 w 57307"/>
                  <a:gd name="connsiteY8" fmla="*/ 28665 h 57318"/>
                  <a:gd name="connsiteX9" fmla="*/ 28653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3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3" y="57319"/>
                    </a:cubicBezTo>
                    <a:cubicBezTo>
                      <a:pt x="44460" y="57319"/>
                      <a:pt x="57307" y="44460"/>
                      <a:pt x="57307" y="28665"/>
                    </a:cubicBezTo>
                    <a:cubicBezTo>
                      <a:pt x="57307" y="12859"/>
                      <a:pt x="44460" y="0"/>
                      <a:pt x="28653" y="0"/>
                    </a:cubicBezTo>
                    <a:close/>
                    <a:moveTo>
                      <a:pt x="28653" y="46631"/>
                    </a:moveTo>
                    <a:cubicBezTo>
                      <a:pt x="18743" y="46631"/>
                      <a:pt x="10676" y="38576"/>
                      <a:pt x="10676" y="28665"/>
                    </a:cubicBezTo>
                    <a:cubicBezTo>
                      <a:pt x="10676" y="18754"/>
                      <a:pt x="18743" y="10688"/>
                      <a:pt x="28653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3" y="46631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343C6AFE-E12B-412E-A9F0-C3909480E4B9}"/>
              </a:ext>
            </a:extLst>
          </p:cNvPr>
          <p:cNvSpPr/>
          <p:nvPr/>
        </p:nvSpPr>
        <p:spPr>
          <a:xfrm>
            <a:off x="833046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034CAD80-2E18-43B9-BF06-1F178A9C56B9}"/>
              </a:ext>
            </a:extLst>
          </p:cNvPr>
          <p:cNvSpPr/>
          <p:nvPr/>
        </p:nvSpPr>
        <p:spPr>
          <a:xfrm>
            <a:off x="4625059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A98BC2A8-2EAE-4908-98DA-D98AD28434F9}"/>
              </a:ext>
            </a:extLst>
          </p:cNvPr>
          <p:cNvSpPr/>
          <p:nvPr/>
        </p:nvSpPr>
        <p:spPr>
          <a:xfrm>
            <a:off x="8417072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991F9005-0589-48AD-A6D3-F9B75B4E9BA1}"/>
              </a:ext>
            </a:extLst>
          </p:cNvPr>
          <p:cNvSpPr/>
          <p:nvPr/>
        </p:nvSpPr>
        <p:spPr>
          <a:xfrm>
            <a:off x="9347200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BB163D6F-9F7A-4A93-8B82-96C3B86D07D9}"/>
              </a:ext>
            </a:extLst>
          </p:cNvPr>
          <p:cNvSpPr/>
          <p:nvPr/>
        </p:nvSpPr>
        <p:spPr>
          <a:xfrm>
            <a:off x="6500257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92FECEF-5C51-47CB-882D-EDEF2A5DD820}"/>
              </a:ext>
            </a:extLst>
          </p:cNvPr>
          <p:cNvSpPr/>
          <p:nvPr/>
        </p:nvSpPr>
        <p:spPr>
          <a:xfrm>
            <a:off x="833046" y="3785283"/>
            <a:ext cx="5428675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753C38E8-A445-42E5-8F0C-B3EECFD08EE9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DE69D99B-6C8B-4C10-8A44-F121B893A49C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orma Livre: Forma 37">
              <a:extLst>
                <a:ext uri="{FF2B5EF4-FFF2-40B4-BE49-F238E27FC236}">
                  <a16:creationId xmlns:a16="http://schemas.microsoft.com/office/drawing/2014/main" id="{BD46A324-0050-4885-8B61-C17E941AD855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0C3B3789-0D5A-4A4D-9BF6-0B7CBA8D1E89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D3C78D2E-45B6-47AC-8047-393CF38DAFB2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3403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1AD436B0-2DBD-4D8F-9243-44D9E3485934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0DE3DE95-A218-4481-94D3-4E725D29B393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B57D6A45-E2E9-47F0-986D-FD4678A935CB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2BCD4E92-897C-4922-95C0-65F044B75C51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80BD432E-0941-49A3-B5B3-9A35E1A35A94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71C732FD-B14C-4345-9B13-DAC0F3207489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29B4B3F0-2141-4479-B8DC-B31E281807C3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4B01CB72-415A-46EE-89FC-E9CB02D8BB40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571ADE74-2FAA-4DB8-B11F-104019B20C30}"/>
              </a:ext>
            </a:extLst>
          </p:cNvPr>
          <p:cNvSpPr/>
          <p:nvPr/>
        </p:nvSpPr>
        <p:spPr>
          <a:xfrm>
            <a:off x="114480" y="2149980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47EFA594-7349-45E3-B221-CE4EC1B5C00D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2A60728E-681E-463C-8103-D461BA610D6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EC60A73-33BD-4380-90DB-45F91CE97DF5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58B799-AF76-4574-8B3C-543239BA8BA6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CA401C6-3682-451E-858B-6A6F7DEF818A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A2E392D-7BF3-4A23-9C1E-D728525AB96D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D36EB423-CDF6-49C1-A8D3-A6010D457D93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17E04A01-14C3-4046-AB7C-E60DA24025FF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1EE4A569-6AA9-40ED-8194-F794204A090F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Espaço Reservado para Conteúdo 4">
            <a:extLst>
              <a:ext uri="{FF2B5EF4-FFF2-40B4-BE49-F238E27FC236}">
                <a16:creationId xmlns:a16="http://schemas.microsoft.com/office/drawing/2014/main" id="{3276DBC0-9E56-4D77-830E-0BBCD744EAB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A4E643CC-E20F-4DFC-AD65-B2DDCF2BCD00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B3082C63-3C0B-45BD-8903-35C8FA415732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Espaço Reservado para Conteúdo 4">
            <a:extLst>
              <a:ext uri="{FF2B5EF4-FFF2-40B4-BE49-F238E27FC236}">
                <a16:creationId xmlns:a16="http://schemas.microsoft.com/office/drawing/2014/main" id="{C2174296-7055-44B8-8011-CF35D62C87B9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EE54602E-684B-44E1-BDA5-9F48617C15C7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CF8EB288-01F8-43F1-9E0B-D112675812DD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Espaço Reservado para Conteúdo 4">
            <a:extLst>
              <a:ext uri="{FF2B5EF4-FFF2-40B4-BE49-F238E27FC236}">
                <a16:creationId xmlns:a16="http://schemas.microsoft.com/office/drawing/2014/main" id="{450C7184-A388-452E-B181-59397AD4FEC3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ED5E6FCC-19E9-4AFC-AA07-8B8758EEDD58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Espaço Reservado para Conteúdo 4">
              <a:extLst>
                <a:ext uri="{FF2B5EF4-FFF2-40B4-BE49-F238E27FC236}">
                  <a16:creationId xmlns:a16="http://schemas.microsoft.com/office/drawing/2014/main" id="{089E4975-42CF-4D23-BA88-57DCB73AE31C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1" name="Forma Livre: Forma 30">
                <a:extLst>
                  <a:ext uri="{FF2B5EF4-FFF2-40B4-BE49-F238E27FC236}">
                    <a16:creationId xmlns:a16="http://schemas.microsoft.com/office/drawing/2014/main" id="{6AE7B038-03BE-476E-996A-68B0623C5868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A23AE285-FC88-4E6B-B3F3-B88F59CD4CA4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Espaço Reservado para Conteúdo 4">
            <a:extLst>
              <a:ext uri="{FF2B5EF4-FFF2-40B4-BE49-F238E27FC236}">
                <a16:creationId xmlns:a16="http://schemas.microsoft.com/office/drawing/2014/main" id="{71DF984A-6A2D-4442-BA3A-66EB32CFB42A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FF33DDEF-A36D-41CD-B947-7D1BD970DBFB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517D372D-5B46-4378-865D-E7AAF67FED81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Espaço Reservado para Conteúdo 4">
            <a:extLst>
              <a:ext uri="{FF2B5EF4-FFF2-40B4-BE49-F238E27FC236}">
                <a16:creationId xmlns:a16="http://schemas.microsoft.com/office/drawing/2014/main" id="{92AF10F4-7E53-4A75-8CFD-8DE3A1D0AE61}"/>
              </a:ext>
            </a:extLst>
          </p:cNvPr>
          <p:cNvGrpSpPr/>
          <p:nvPr/>
        </p:nvGrpSpPr>
        <p:grpSpPr>
          <a:xfrm>
            <a:off x="10124515" y="1087818"/>
            <a:ext cx="365760" cy="365759"/>
            <a:chOff x="10124515" y="1087818"/>
            <a:chExt cx="365760" cy="365759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C56A4D47-AE0B-44D3-B2DC-A3B6790289B5}"/>
                </a:ext>
              </a:extLst>
            </p:cNvPr>
            <p:cNvSpPr/>
            <p:nvPr/>
          </p:nvSpPr>
          <p:spPr>
            <a:xfrm>
              <a:off x="10124515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8" name="Espaço Reservado para Conteúdo 4">
              <a:extLst>
                <a:ext uri="{FF2B5EF4-FFF2-40B4-BE49-F238E27FC236}">
                  <a16:creationId xmlns:a16="http://schemas.microsoft.com/office/drawing/2014/main" id="{63B0AFAE-1315-48C2-81F0-C38FA1EADE46}"/>
                </a:ext>
              </a:extLst>
            </p:cNvPr>
            <p:cNvGrpSpPr/>
            <p:nvPr/>
          </p:nvGrpSpPr>
          <p:grpSpPr>
            <a:xfrm>
              <a:off x="10231199" y="1193670"/>
              <a:ext cx="152403" cy="154057"/>
              <a:chOff x="10231199" y="1193670"/>
              <a:chExt cx="152403" cy="154057"/>
            </a:xfrm>
            <a:solidFill>
              <a:srgbClr val="1E32C8"/>
            </a:solidFill>
          </p:grpSpPr>
          <p:sp>
            <p:nvSpPr>
              <p:cNvPr id="39" name="Forma Livre: Forma 38">
                <a:extLst>
                  <a:ext uri="{FF2B5EF4-FFF2-40B4-BE49-F238E27FC236}">
                    <a16:creationId xmlns:a16="http://schemas.microsoft.com/office/drawing/2014/main" id="{6F28B811-27D7-4D96-B3B7-205B15E7E8C8}"/>
                  </a:ext>
                </a:extLst>
              </p:cNvPr>
              <p:cNvSpPr/>
              <p:nvPr/>
            </p:nvSpPr>
            <p:spPr>
              <a:xfrm>
                <a:off x="10231199" y="1193670"/>
                <a:ext cx="57317" cy="57307"/>
              </a:xfrm>
              <a:custGeom>
                <a:avLst/>
                <a:gdLst>
                  <a:gd name="connsiteX0" fmla="*/ 28664 w 57317"/>
                  <a:gd name="connsiteY0" fmla="*/ 57307 h 57307"/>
                  <a:gd name="connsiteX1" fmla="*/ 57318 w 57317"/>
                  <a:gd name="connsiteY1" fmla="*/ 28654 h 57307"/>
                  <a:gd name="connsiteX2" fmla="*/ 28664 w 57317"/>
                  <a:gd name="connsiteY2" fmla="*/ 0 h 57307"/>
                  <a:gd name="connsiteX3" fmla="*/ 0 w 57317"/>
                  <a:gd name="connsiteY3" fmla="*/ 28654 h 57307"/>
                  <a:gd name="connsiteX4" fmla="*/ 28664 w 57317"/>
                  <a:gd name="connsiteY4" fmla="*/ 57307 h 57307"/>
                  <a:gd name="connsiteX5" fmla="*/ 28664 w 57317"/>
                  <a:gd name="connsiteY5" fmla="*/ 10688 h 57307"/>
                  <a:gd name="connsiteX6" fmla="*/ 46630 w 57317"/>
                  <a:gd name="connsiteY6" fmla="*/ 28654 h 57307"/>
                  <a:gd name="connsiteX7" fmla="*/ 28664 w 57317"/>
                  <a:gd name="connsiteY7" fmla="*/ 46631 h 57307"/>
                  <a:gd name="connsiteX8" fmla="*/ 10688 w 57317"/>
                  <a:gd name="connsiteY8" fmla="*/ 28654 h 57307"/>
                  <a:gd name="connsiteX9" fmla="*/ 28664 w 57317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7" h="57307">
                    <a:moveTo>
                      <a:pt x="28664" y="57307"/>
                    </a:moveTo>
                    <a:cubicBezTo>
                      <a:pt x="44459" y="57307"/>
                      <a:pt x="57318" y="44460"/>
                      <a:pt x="57318" y="28654"/>
                    </a:cubicBezTo>
                    <a:cubicBezTo>
                      <a:pt x="57318" y="12847"/>
                      <a:pt x="44459" y="0"/>
                      <a:pt x="28664" y="0"/>
                    </a:cubicBezTo>
                    <a:cubicBezTo>
                      <a:pt x="12858" y="0"/>
                      <a:pt x="0" y="12847"/>
                      <a:pt x="0" y="28654"/>
                    </a:cubicBezTo>
                    <a:cubicBezTo>
                      <a:pt x="0" y="44460"/>
                      <a:pt x="12858" y="57307"/>
                      <a:pt x="28664" y="57307"/>
                    </a:cubicBezTo>
                    <a:close/>
                    <a:moveTo>
                      <a:pt x="28664" y="10688"/>
                    </a:moveTo>
                    <a:cubicBezTo>
                      <a:pt x="38576" y="10688"/>
                      <a:pt x="46630" y="18742"/>
                      <a:pt x="46630" y="28654"/>
                    </a:cubicBezTo>
                    <a:cubicBezTo>
                      <a:pt x="46630" y="38565"/>
                      <a:pt x="38576" y="46631"/>
                      <a:pt x="28664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2"/>
                      <a:pt x="18754" y="10688"/>
                      <a:pt x="28664" y="1068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orma Livre: Forma 39">
                <a:extLst>
                  <a:ext uri="{FF2B5EF4-FFF2-40B4-BE49-F238E27FC236}">
                    <a16:creationId xmlns:a16="http://schemas.microsoft.com/office/drawing/2014/main" id="{43E1870A-8182-40F5-9CFF-88B8B59C5D39}"/>
                  </a:ext>
                </a:extLst>
              </p:cNvPr>
              <p:cNvSpPr/>
              <p:nvPr/>
            </p:nvSpPr>
            <p:spPr>
              <a:xfrm>
                <a:off x="10236902" y="1200194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3 h 141007"/>
                  <a:gd name="connsiteX1" fmla="*/ 119722 w 140990"/>
                  <a:gd name="connsiteY1" fmla="*/ 0 h 141007"/>
                  <a:gd name="connsiteX2" fmla="*/ 104670 w 140990"/>
                  <a:gd name="connsiteY2" fmla="*/ 6233 h 141007"/>
                  <a:gd name="connsiteX3" fmla="*/ 6233 w 140990"/>
                  <a:gd name="connsiteY3" fmla="*/ 104681 h 141007"/>
                  <a:gd name="connsiteX4" fmla="*/ 0 w 140990"/>
                  <a:gd name="connsiteY4" fmla="*/ 119723 h 141007"/>
                  <a:gd name="connsiteX5" fmla="*/ 6233 w 140990"/>
                  <a:gd name="connsiteY5" fmla="*/ 134764 h 141007"/>
                  <a:gd name="connsiteX6" fmla="*/ 21285 w 140990"/>
                  <a:gd name="connsiteY6" fmla="*/ 141008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3 h 141007"/>
                  <a:gd name="connsiteX10" fmla="*/ 127215 w 140990"/>
                  <a:gd name="connsiteY10" fmla="*/ 28778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3 w 140990"/>
                  <a:gd name="connsiteY13" fmla="*/ 127215 h 141007"/>
                  <a:gd name="connsiteX14" fmla="*/ 10688 w 140990"/>
                  <a:gd name="connsiteY14" fmla="*/ 119723 h 141007"/>
                  <a:gd name="connsiteX15" fmla="*/ 13793 w 140990"/>
                  <a:gd name="connsiteY15" fmla="*/ 112230 h 141007"/>
                  <a:gd name="connsiteX16" fmla="*/ 112231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8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3"/>
                    </a:moveTo>
                    <a:cubicBezTo>
                      <a:pt x="130748" y="2216"/>
                      <a:pt x="125405" y="0"/>
                      <a:pt x="119722" y="0"/>
                    </a:cubicBezTo>
                    <a:cubicBezTo>
                      <a:pt x="114041" y="0"/>
                      <a:pt x="108698" y="2216"/>
                      <a:pt x="104670" y="6233"/>
                    </a:cubicBezTo>
                    <a:lnTo>
                      <a:pt x="6233" y="104681"/>
                    </a:lnTo>
                    <a:cubicBezTo>
                      <a:pt x="2217" y="108697"/>
                      <a:pt x="0" y="114041"/>
                      <a:pt x="0" y="119723"/>
                    </a:cubicBezTo>
                    <a:cubicBezTo>
                      <a:pt x="0" y="125404"/>
                      <a:pt x="2217" y="130748"/>
                      <a:pt x="6233" y="134764"/>
                    </a:cubicBezTo>
                    <a:cubicBezTo>
                      <a:pt x="10249" y="138791"/>
                      <a:pt x="15604" y="141008"/>
                      <a:pt x="21285" y="141008"/>
                    </a:cubicBezTo>
                    <a:cubicBezTo>
                      <a:pt x="26967" y="141008"/>
                      <a:pt x="32311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3"/>
                    </a:cubicBezTo>
                    <a:close/>
                    <a:moveTo>
                      <a:pt x="127215" y="28778"/>
                    </a:moveTo>
                    <a:lnTo>
                      <a:pt x="28778" y="127215"/>
                    </a:lnTo>
                    <a:cubicBezTo>
                      <a:pt x="26775" y="129217"/>
                      <a:pt x="24109" y="130320"/>
                      <a:pt x="21285" y="130320"/>
                    </a:cubicBezTo>
                    <a:cubicBezTo>
                      <a:pt x="18450" y="130320"/>
                      <a:pt x="15795" y="129217"/>
                      <a:pt x="13793" y="127215"/>
                    </a:cubicBezTo>
                    <a:cubicBezTo>
                      <a:pt x="11791" y="125213"/>
                      <a:pt x="10688" y="122558"/>
                      <a:pt x="10688" y="119723"/>
                    </a:cubicBezTo>
                    <a:cubicBezTo>
                      <a:pt x="10688" y="116888"/>
                      <a:pt x="11791" y="114233"/>
                      <a:pt x="13793" y="112230"/>
                    </a:cubicBezTo>
                    <a:lnTo>
                      <a:pt x="112231" y="13793"/>
                    </a:lnTo>
                    <a:cubicBezTo>
                      <a:pt x="114233" y="11790"/>
                      <a:pt x="116888" y="10688"/>
                      <a:pt x="119722" y="10688"/>
                    </a:cubicBezTo>
                    <a:cubicBezTo>
                      <a:pt x="122558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8"/>
                      <a:pt x="127215" y="2877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593A0F81-8346-44BA-AF84-079AB8DEADDE}"/>
                  </a:ext>
                </a:extLst>
              </p:cNvPr>
              <p:cNvSpPr/>
              <p:nvPr/>
            </p:nvSpPr>
            <p:spPr>
              <a:xfrm>
                <a:off x="10326294" y="1290408"/>
                <a:ext cx="57307" cy="57318"/>
              </a:xfrm>
              <a:custGeom>
                <a:avLst/>
                <a:gdLst>
                  <a:gd name="connsiteX0" fmla="*/ 28655 w 57307"/>
                  <a:gd name="connsiteY0" fmla="*/ 0 h 57318"/>
                  <a:gd name="connsiteX1" fmla="*/ 0 w 57307"/>
                  <a:gd name="connsiteY1" fmla="*/ 28665 h 57318"/>
                  <a:gd name="connsiteX2" fmla="*/ 28655 w 57307"/>
                  <a:gd name="connsiteY2" fmla="*/ 57319 h 57318"/>
                  <a:gd name="connsiteX3" fmla="*/ 57308 w 57307"/>
                  <a:gd name="connsiteY3" fmla="*/ 28665 h 57318"/>
                  <a:gd name="connsiteX4" fmla="*/ 28655 w 57307"/>
                  <a:gd name="connsiteY4" fmla="*/ 0 h 57318"/>
                  <a:gd name="connsiteX5" fmla="*/ 28655 w 57307"/>
                  <a:gd name="connsiteY5" fmla="*/ 46631 h 57318"/>
                  <a:gd name="connsiteX6" fmla="*/ 10677 w 57307"/>
                  <a:gd name="connsiteY6" fmla="*/ 28665 h 57318"/>
                  <a:gd name="connsiteX7" fmla="*/ 28655 w 57307"/>
                  <a:gd name="connsiteY7" fmla="*/ 10688 h 57318"/>
                  <a:gd name="connsiteX8" fmla="*/ 46631 w 57307"/>
                  <a:gd name="connsiteY8" fmla="*/ 28665 h 57318"/>
                  <a:gd name="connsiteX9" fmla="*/ 28655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5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5" y="57319"/>
                    </a:cubicBezTo>
                    <a:cubicBezTo>
                      <a:pt x="44461" y="57319"/>
                      <a:pt x="57308" y="44460"/>
                      <a:pt x="57308" y="28665"/>
                    </a:cubicBezTo>
                    <a:cubicBezTo>
                      <a:pt x="57308" y="12859"/>
                      <a:pt x="44461" y="0"/>
                      <a:pt x="28655" y="0"/>
                    </a:cubicBezTo>
                    <a:close/>
                    <a:moveTo>
                      <a:pt x="28655" y="46631"/>
                    </a:moveTo>
                    <a:cubicBezTo>
                      <a:pt x="18743" y="46631"/>
                      <a:pt x="10677" y="38576"/>
                      <a:pt x="10677" y="28665"/>
                    </a:cubicBezTo>
                    <a:cubicBezTo>
                      <a:pt x="10677" y="18754"/>
                      <a:pt x="18743" y="10688"/>
                      <a:pt x="28655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5" y="46631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2" name="Retângulo: Cantos Superiores Arredondados 41">
            <a:extLst>
              <a:ext uri="{FF2B5EF4-FFF2-40B4-BE49-F238E27FC236}">
                <a16:creationId xmlns:a16="http://schemas.microsoft.com/office/drawing/2014/main" id="{2E87629E-8708-4CE4-86D0-C9A09B44B5F4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AF8ACC19-272F-46F3-80AF-AF1DECB704FA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BFEAABE8-DD29-4830-B336-E3D041C0034E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84F5EE59-7EEE-4CF2-AD86-C31D8A5D708D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F3E6EBB8-B453-4B37-82BC-8A335BBAF85B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77322D7C-1863-41C1-A8F4-4E9033EA9D53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641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D330A6B0-7F12-40BA-981E-8565885F2C08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77EA4679-294F-4138-9170-74F769B3E15B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1D86B023-E267-42BA-97D0-A483B52BBF63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73828BC7-AA10-428C-BEE3-3EF1D3E0ACD2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EAF8D19E-0E6B-47E5-8E57-95118A4A0E7B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0E2F9D7C-2EFC-4799-A14B-4DC45D200DC7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265EA0A6-9F93-4DE8-8688-0F2AFC35C540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4C9C21A7-3DD2-427A-BCC0-1F089E0D2846}"/>
              </a:ext>
            </a:extLst>
          </p:cNvPr>
          <p:cNvSpPr/>
          <p:nvPr/>
        </p:nvSpPr>
        <p:spPr>
          <a:xfrm>
            <a:off x="114480" y="3266374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5F3B310-01E5-4FBF-B715-682CD2DAC58C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1046736B-03F3-45EF-B937-81B32E5A5A3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7A55BA27-CA2A-40B5-89B6-6EB8187D360E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0F40515-15FC-4779-ABD6-0DE4FF792C47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8C99D7D-50B4-4F36-A8B3-F11FCF70138C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267712A2-F6A0-44C5-ADC0-F62747D19905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BE0EC998-92A1-41BA-894D-9097E47F5826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0D564039-4FA8-4605-B23F-3CE0B40BD588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9BE84318-9153-4E39-BCF8-84DC4D012A2D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Espaço Reservado para Conteúdo 4">
            <a:extLst>
              <a:ext uri="{FF2B5EF4-FFF2-40B4-BE49-F238E27FC236}">
                <a16:creationId xmlns:a16="http://schemas.microsoft.com/office/drawing/2014/main" id="{D49245E6-6C54-4CED-8634-0A107928EE7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9FC9A80C-6EAE-41E3-8166-7026CB6BFB5E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74593B2F-0192-4350-A999-AFC2DE80CC3B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Espaço Reservado para Conteúdo 4">
            <a:extLst>
              <a:ext uri="{FF2B5EF4-FFF2-40B4-BE49-F238E27FC236}">
                <a16:creationId xmlns:a16="http://schemas.microsoft.com/office/drawing/2014/main" id="{124748E8-E05E-4885-9351-44790F6F62E3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D0AC09F-D1AA-4D84-83FF-BF80ECDA2DFD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F2B28B4-1E5C-4E8F-8B6F-BF08012F49C2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Espaço Reservado para Conteúdo 4">
            <a:extLst>
              <a:ext uri="{FF2B5EF4-FFF2-40B4-BE49-F238E27FC236}">
                <a16:creationId xmlns:a16="http://schemas.microsoft.com/office/drawing/2014/main" id="{77DDA937-43D4-4B46-99E1-3B9BA0D5DA00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1CE809FC-DA38-49B2-8989-8F61C17B6059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1" name="Espaço Reservado para Conteúdo 4">
              <a:extLst>
                <a:ext uri="{FF2B5EF4-FFF2-40B4-BE49-F238E27FC236}">
                  <a16:creationId xmlns:a16="http://schemas.microsoft.com/office/drawing/2014/main" id="{1DE8FB0F-F1F9-47C0-8E79-96566523F9EE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DB4319CD-95C4-4CB4-82DF-43EFC8FF25DB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orma Livre: Forma 32">
                <a:extLst>
                  <a:ext uri="{FF2B5EF4-FFF2-40B4-BE49-F238E27FC236}">
                    <a16:creationId xmlns:a16="http://schemas.microsoft.com/office/drawing/2014/main" id="{DF96E3C1-7473-4396-966A-9DE6294D9ACC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" name="Espaço Reservado para Conteúdo 4">
            <a:extLst>
              <a:ext uri="{FF2B5EF4-FFF2-40B4-BE49-F238E27FC236}">
                <a16:creationId xmlns:a16="http://schemas.microsoft.com/office/drawing/2014/main" id="{7A8224F1-72F4-47A7-BE57-1579D995A99B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F33A465-EEC9-4F49-8AEA-37A6EEAE8CF8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67ECF15F-4F7B-4561-9C1C-28F274CDFCBA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Retângulo: Cantos Superiores Arredondados 42">
            <a:extLst>
              <a:ext uri="{FF2B5EF4-FFF2-40B4-BE49-F238E27FC236}">
                <a16:creationId xmlns:a16="http://schemas.microsoft.com/office/drawing/2014/main" id="{39D2C92C-675F-416E-BF00-EE508750B365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E966FBF-024F-46EE-926B-868D22E4FAE8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04B2A329-ED92-4161-97F0-F2C46CED572F}"/>
              </a:ext>
            </a:extLst>
          </p:cNvPr>
          <p:cNvSpPr/>
          <p:nvPr/>
        </p:nvSpPr>
        <p:spPr>
          <a:xfrm>
            <a:off x="5434653" y="2118313"/>
            <a:ext cx="1919347" cy="1884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5D4C57E8-48C5-4276-8740-1D46B612C15E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38" name="Forma Livre: Forma 37">
              <a:extLst>
                <a:ext uri="{FF2B5EF4-FFF2-40B4-BE49-F238E27FC236}">
                  <a16:creationId xmlns:a16="http://schemas.microsoft.com/office/drawing/2014/main" id="{9CD156E2-E2D0-4ACC-8312-CCA3F7BD3485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orma Livre: Forma 38">
              <a:extLst>
                <a:ext uri="{FF2B5EF4-FFF2-40B4-BE49-F238E27FC236}">
                  <a16:creationId xmlns:a16="http://schemas.microsoft.com/office/drawing/2014/main" id="{F5163BEA-9D84-4E8F-8A63-22F9ACC95911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895F3342-23C1-4AD1-A4F0-DE196576BA3F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3E890D75-D7B6-4C6D-B62D-A6E260C5D42D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9363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907561AA-7F4B-48A8-B7CD-9EA87C77A860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DEF181A-DD50-4142-83DA-42DB5F43E1A7}"/>
              </a:ext>
            </a:extLst>
          </p:cNvPr>
          <p:cNvGrpSpPr/>
          <p:nvPr/>
        </p:nvGrpSpPr>
        <p:grpSpPr>
          <a:xfrm>
            <a:off x="246741" y="773940"/>
            <a:ext cx="11698515" cy="5844574"/>
            <a:chOff x="246741" y="773940"/>
            <a:chExt cx="11698515" cy="5844574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5A56FF37-3193-4F25-A1AE-AA8DD449C8CB}"/>
                </a:ext>
              </a:extLst>
            </p:cNvPr>
            <p:cNvSpPr/>
            <p:nvPr/>
          </p:nvSpPr>
          <p:spPr>
            <a:xfrm>
              <a:off x="246743" y="773940"/>
              <a:ext cx="11698513" cy="5844574"/>
            </a:xfrm>
            <a:prstGeom prst="roundRect">
              <a:avLst>
                <a:gd name="adj" fmla="val 2971"/>
              </a:avLst>
            </a:prstGeom>
            <a:solidFill>
              <a:srgbClr val="29333A"/>
            </a:solidFill>
            <a:ln>
              <a:noFill/>
            </a:ln>
            <a:effectLst>
              <a:outerShdw blurRad="101600" dist="63500" dir="2700000" algn="tl" rotWithShape="0">
                <a:srgbClr val="1C262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A9F351A6-D748-4136-9F7D-0EDB58B5178B}"/>
                </a:ext>
              </a:extLst>
            </p:cNvPr>
            <p:cNvSpPr/>
            <p:nvPr/>
          </p:nvSpPr>
          <p:spPr>
            <a:xfrm flipH="1" flipV="1">
              <a:off x="246742" y="6274854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3A6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DBA35511-ABB9-4E31-9F2A-83B439501B9B}"/>
                </a:ext>
              </a:extLst>
            </p:cNvPr>
            <p:cNvSpPr/>
            <p:nvPr/>
          </p:nvSpPr>
          <p:spPr>
            <a:xfrm flipH="1">
              <a:off x="246741" y="773940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1F4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0802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565299-BA87-4027-B9BD-D6A34D9901EA}"/>
              </a:ext>
            </a:extLst>
          </p:cNvPr>
          <p:cNvSpPr/>
          <p:nvPr/>
        </p:nvSpPr>
        <p:spPr>
          <a:xfrm rot="16200000">
            <a:off x="4525227" y="1131934"/>
            <a:ext cx="2853933" cy="3810003"/>
          </a:xfrm>
          <a:prstGeom prst="roundRect">
            <a:avLst>
              <a:gd name="adj" fmla="val 0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AD6CF3-A5F2-4B67-B605-09E089130D3D}"/>
              </a:ext>
            </a:extLst>
          </p:cNvPr>
          <p:cNvSpPr/>
          <p:nvPr/>
        </p:nvSpPr>
        <p:spPr>
          <a:xfrm>
            <a:off x="4145487" y="1909177"/>
            <a:ext cx="3604260" cy="92964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76DF318-45F2-4FB6-9361-D9D9F6DB90EF}"/>
              </a:ext>
            </a:extLst>
          </p:cNvPr>
          <p:cNvSpPr/>
          <p:nvPr/>
        </p:nvSpPr>
        <p:spPr>
          <a:xfrm>
            <a:off x="4140914" y="2930257"/>
            <a:ext cx="1757173" cy="144780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94D9ACDE-8487-4095-822C-A1E781C438C7}"/>
              </a:ext>
            </a:extLst>
          </p:cNvPr>
          <p:cNvSpPr/>
          <p:nvPr/>
        </p:nvSpPr>
        <p:spPr>
          <a:xfrm>
            <a:off x="5992574" y="2927460"/>
            <a:ext cx="1757173" cy="144780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8593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FB6B8477-9434-48BF-9A1E-D6FC7DF78B95}"/>
              </a:ext>
            </a:extLst>
          </p:cNvPr>
          <p:cNvSpPr/>
          <p:nvPr/>
        </p:nvSpPr>
        <p:spPr>
          <a:xfrm>
            <a:off x="1302327" y="443345"/>
            <a:ext cx="1274618" cy="997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40D00EC-92DF-4B47-8A08-6AB1F585681C}"/>
              </a:ext>
            </a:extLst>
          </p:cNvPr>
          <p:cNvSpPr/>
          <p:nvPr/>
        </p:nvSpPr>
        <p:spPr>
          <a:xfrm>
            <a:off x="2881745" y="443345"/>
            <a:ext cx="1274618" cy="9975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71AED11-D745-4094-89D8-A68CC7E252EE}"/>
              </a:ext>
            </a:extLst>
          </p:cNvPr>
          <p:cNvSpPr/>
          <p:nvPr/>
        </p:nvSpPr>
        <p:spPr>
          <a:xfrm>
            <a:off x="4461163" y="443345"/>
            <a:ext cx="1274618" cy="997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9C32EC9-EB50-49A9-8CEA-AB6ED98B7F14}"/>
              </a:ext>
            </a:extLst>
          </p:cNvPr>
          <p:cNvSpPr/>
          <p:nvPr/>
        </p:nvSpPr>
        <p:spPr>
          <a:xfrm>
            <a:off x="6040581" y="443345"/>
            <a:ext cx="1274618" cy="9975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6DD2600-2043-4518-A08B-A92A5A73198E}"/>
              </a:ext>
            </a:extLst>
          </p:cNvPr>
          <p:cNvSpPr/>
          <p:nvPr/>
        </p:nvSpPr>
        <p:spPr>
          <a:xfrm>
            <a:off x="7536871" y="443345"/>
            <a:ext cx="1274618" cy="997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5905446-222B-470F-8925-50E552AEB001}"/>
              </a:ext>
            </a:extLst>
          </p:cNvPr>
          <p:cNvSpPr/>
          <p:nvPr/>
        </p:nvSpPr>
        <p:spPr>
          <a:xfrm>
            <a:off x="9033161" y="443345"/>
            <a:ext cx="1274618" cy="9975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EA3C4DC-EE57-4512-888A-DA6F5168119B}"/>
              </a:ext>
            </a:extLst>
          </p:cNvPr>
          <p:cNvSpPr/>
          <p:nvPr/>
        </p:nvSpPr>
        <p:spPr>
          <a:xfrm>
            <a:off x="2840181" y="3103418"/>
            <a:ext cx="1274618" cy="997528"/>
          </a:xfrm>
          <a:prstGeom prst="rect">
            <a:avLst/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185EB78-0318-4996-96EF-383239022508}"/>
              </a:ext>
            </a:extLst>
          </p:cNvPr>
          <p:cNvSpPr/>
          <p:nvPr/>
        </p:nvSpPr>
        <p:spPr>
          <a:xfrm>
            <a:off x="6096000" y="3103418"/>
            <a:ext cx="1274618" cy="997528"/>
          </a:xfrm>
          <a:prstGeom prst="rect">
            <a:avLst/>
          </a:prstGeom>
          <a:solidFill>
            <a:srgbClr val="000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E916686-2C79-492E-A55E-A14049C953C2}"/>
              </a:ext>
            </a:extLst>
          </p:cNvPr>
          <p:cNvSpPr/>
          <p:nvPr/>
        </p:nvSpPr>
        <p:spPr>
          <a:xfrm>
            <a:off x="1302327" y="3103418"/>
            <a:ext cx="1274618" cy="997528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EE2F420-E7C2-4CCB-A4AC-3ABC14FB28E2}"/>
              </a:ext>
            </a:extLst>
          </p:cNvPr>
          <p:cNvSpPr/>
          <p:nvPr/>
        </p:nvSpPr>
        <p:spPr>
          <a:xfrm>
            <a:off x="4461163" y="3089563"/>
            <a:ext cx="1274618" cy="997528"/>
          </a:xfrm>
          <a:prstGeom prst="rect">
            <a:avLst/>
          </a:prstGeom>
          <a:solidFill>
            <a:srgbClr val="293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8867B65-D148-4132-A7FC-9B34F9B9ABEC}"/>
              </a:ext>
            </a:extLst>
          </p:cNvPr>
          <p:cNvSpPr txBox="1"/>
          <p:nvPr/>
        </p:nvSpPr>
        <p:spPr>
          <a:xfrm>
            <a:off x="1260763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#1F4A99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FD478CB-0004-45A6-8C09-32BCC05065C1}"/>
              </a:ext>
            </a:extLst>
          </p:cNvPr>
          <p:cNvSpPr txBox="1"/>
          <p:nvPr/>
        </p:nvSpPr>
        <p:spPr>
          <a:xfrm>
            <a:off x="2881745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#0ECC88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428A28A-72CD-40E7-8744-529A499A1FAB}"/>
              </a:ext>
            </a:extLst>
          </p:cNvPr>
          <p:cNvSpPr txBox="1"/>
          <p:nvPr/>
        </p:nvSpPr>
        <p:spPr>
          <a:xfrm>
            <a:off x="4461163" y="172288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#CC0E53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1392E3B4-14B8-411E-8FAE-3FD99EB649C8}"/>
              </a:ext>
            </a:extLst>
          </p:cNvPr>
          <p:cNvSpPr txBox="1"/>
          <p:nvPr/>
        </p:nvSpPr>
        <p:spPr>
          <a:xfrm>
            <a:off x="6040581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#F1963A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A0243200-8BC7-42F7-8189-5B1CF8F30F50}"/>
              </a:ext>
            </a:extLst>
          </p:cNvPr>
          <p:cNvSpPr txBox="1"/>
          <p:nvPr/>
        </p:nvSpPr>
        <p:spPr>
          <a:xfrm>
            <a:off x="7661563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#F06549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067A4678-E82D-4A08-8FC1-32EDDE55E1A0}"/>
              </a:ext>
            </a:extLst>
          </p:cNvPr>
          <p:cNvSpPr txBox="1"/>
          <p:nvPr/>
        </p:nvSpPr>
        <p:spPr>
          <a:xfrm>
            <a:off x="9240981" y="172288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#F06549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EA50C1A5-85CD-41A7-A6DD-A9270653E167}"/>
              </a:ext>
            </a:extLst>
          </p:cNvPr>
          <p:cNvSpPr txBox="1"/>
          <p:nvPr/>
        </p:nvSpPr>
        <p:spPr>
          <a:xfrm>
            <a:off x="1302327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#F5F6FA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9448F022-1F72-4F6B-B17C-D106A14C4FBE}"/>
              </a:ext>
            </a:extLst>
          </p:cNvPr>
          <p:cNvSpPr txBox="1"/>
          <p:nvPr/>
        </p:nvSpPr>
        <p:spPr>
          <a:xfrm>
            <a:off x="2923309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#1C262D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50D8C55-4F97-4D12-B198-3743C4DE513E}"/>
              </a:ext>
            </a:extLst>
          </p:cNvPr>
          <p:cNvSpPr txBox="1"/>
          <p:nvPr/>
        </p:nvSpPr>
        <p:spPr>
          <a:xfrm>
            <a:off x="4502727" y="458111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#29333A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3F08089C-19AF-4325-815D-A3BBA31B69BE}"/>
              </a:ext>
            </a:extLst>
          </p:cNvPr>
          <p:cNvSpPr txBox="1"/>
          <p:nvPr/>
        </p:nvSpPr>
        <p:spPr>
          <a:xfrm>
            <a:off x="6082145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#000E26</a:t>
            </a:r>
          </a:p>
        </p:txBody>
      </p:sp>
    </p:spTree>
    <p:extLst>
      <p:ext uri="{BB962C8B-B14F-4D97-AF65-F5344CB8AC3E}">
        <p14:creationId xmlns:p14="http://schemas.microsoft.com/office/powerpoint/2010/main" val="3756482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6A74A929-BE7B-48AE-A1B5-E29ECB190E71}"/>
              </a:ext>
            </a:extLst>
          </p:cNvPr>
          <p:cNvSpPr/>
          <p:nvPr/>
        </p:nvSpPr>
        <p:spPr>
          <a:xfrm>
            <a:off x="0" y="1561514"/>
            <a:ext cx="914400" cy="703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Único Canto Arredondado 10">
            <a:extLst>
              <a:ext uri="{FF2B5EF4-FFF2-40B4-BE49-F238E27FC236}">
                <a16:creationId xmlns:a16="http://schemas.microsoft.com/office/drawing/2014/main" id="{1F938709-7196-43C6-839A-B6EF8640F94A}"/>
              </a:ext>
            </a:extLst>
          </p:cNvPr>
          <p:cNvSpPr/>
          <p:nvPr/>
        </p:nvSpPr>
        <p:spPr>
          <a:xfrm>
            <a:off x="1" y="2264898"/>
            <a:ext cx="1927274" cy="4593102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Único Canto Arredondado 11">
            <a:extLst>
              <a:ext uri="{FF2B5EF4-FFF2-40B4-BE49-F238E27FC236}">
                <a16:creationId xmlns:a16="http://schemas.microsoft.com/office/drawing/2014/main" id="{F942E575-8310-4F46-A9A0-62A1C8AD2DB8}"/>
              </a:ext>
            </a:extLst>
          </p:cNvPr>
          <p:cNvSpPr/>
          <p:nvPr/>
        </p:nvSpPr>
        <p:spPr>
          <a:xfrm flipV="1">
            <a:off x="1" y="-1"/>
            <a:ext cx="1927274" cy="1561512"/>
          </a:xfrm>
          <a:prstGeom prst="round1Rect">
            <a:avLst>
              <a:gd name="adj" fmla="val 1301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Superiores Arredondados 13">
            <a:extLst>
              <a:ext uri="{FF2B5EF4-FFF2-40B4-BE49-F238E27FC236}">
                <a16:creationId xmlns:a16="http://schemas.microsoft.com/office/drawing/2014/main" id="{227BF204-0BA7-41FF-B36E-AB1D680F32D8}"/>
              </a:ext>
            </a:extLst>
          </p:cNvPr>
          <p:cNvSpPr/>
          <p:nvPr/>
        </p:nvSpPr>
        <p:spPr>
          <a:xfrm rot="5400000">
            <a:off x="746277" y="949569"/>
            <a:ext cx="434716" cy="1927274"/>
          </a:xfrm>
          <a:prstGeom prst="round2SameRect">
            <a:avLst>
              <a:gd name="adj1" fmla="val 46743"/>
              <a:gd name="adj2" fmla="val 0"/>
            </a:avLst>
          </a:prstGeom>
          <a:gradFill>
            <a:gsLst>
              <a:gs pos="0">
                <a:srgbClr val="FFBF72"/>
              </a:gs>
              <a:gs pos="95000">
                <a:srgbClr val="FB776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35528AA9-E157-4A7D-870E-F17FDECE7F31}"/>
              </a:ext>
            </a:extLst>
          </p:cNvPr>
          <p:cNvSpPr/>
          <p:nvPr/>
        </p:nvSpPr>
        <p:spPr>
          <a:xfrm>
            <a:off x="5273820" y="3017520"/>
            <a:ext cx="225083" cy="2250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4FF66356-23F7-4F63-BFC0-E1E0D18D817C}"/>
              </a:ext>
            </a:extLst>
          </p:cNvPr>
          <p:cNvSpPr/>
          <p:nvPr/>
        </p:nvSpPr>
        <p:spPr>
          <a:xfrm>
            <a:off x="2152354" y="781445"/>
            <a:ext cx="1896124" cy="914403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33067D01-B7A0-47B3-81EA-6BC706E73274}"/>
              </a:ext>
            </a:extLst>
          </p:cNvPr>
          <p:cNvSpPr/>
          <p:nvPr/>
        </p:nvSpPr>
        <p:spPr>
          <a:xfrm>
            <a:off x="4284920" y="780755"/>
            <a:ext cx="1890796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AE0B5321-085D-49E0-BEBB-D38E491CB297}"/>
              </a:ext>
            </a:extLst>
          </p:cNvPr>
          <p:cNvSpPr/>
          <p:nvPr/>
        </p:nvSpPr>
        <p:spPr>
          <a:xfrm>
            <a:off x="6406831" y="776199"/>
            <a:ext cx="1896120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A38B004C-19FA-4D44-9AE9-FDDE57A04B80}"/>
              </a:ext>
            </a:extLst>
          </p:cNvPr>
          <p:cNvSpPr/>
          <p:nvPr/>
        </p:nvSpPr>
        <p:spPr>
          <a:xfrm>
            <a:off x="8528037" y="225083"/>
            <a:ext cx="3438880" cy="4253405"/>
          </a:xfrm>
          <a:prstGeom prst="roundRect">
            <a:avLst>
              <a:gd name="adj" fmla="val 5909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22B81623-0EC3-40CC-9A86-9D0000C27609}"/>
              </a:ext>
            </a:extLst>
          </p:cNvPr>
          <p:cNvSpPr/>
          <p:nvPr/>
        </p:nvSpPr>
        <p:spPr>
          <a:xfrm>
            <a:off x="2152350" y="1915685"/>
            <a:ext cx="6150601" cy="2568047"/>
          </a:xfrm>
          <a:prstGeom prst="roundRect">
            <a:avLst>
              <a:gd name="adj" fmla="val 7913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17F2AB8F-BB1A-459A-BDA9-1099638ECEB1}"/>
              </a:ext>
            </a:extLst>
          </p:cNvPr>
          <p:cNvSpPr/>
          <p:nvPr/>
        </p:nvSpPr>
        <p:spPr>
          <a:xfrm>
            <a:off x="2152333" y="4703570"/>
            <a:ext cx="9814583" cy="1929348"/>
          </a:xfrm>
          <a:prstGeom prst="roundRect">
            <a:avLst>
              <a:gd name="adj" fmla="val 1053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F9A99A09-E9E4-4183-BFD0-0E5D21C92C7D}"/>
              </a:ext>
            </a:extLst>
          </p:cNvPr>
          <p:cNvSpPr/>
          <p:nvPr/>
        </p:nvSpPr>
        <p:spPr>
          <a:xfrm rot="16200000">
            <a:off x="1976497" y="956591"/>
            <a:ext cx="914403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F7AA31D6-A7EC-4186-B15A-6B3F385641BD}"/>
              </a:ext>
            </a:extLst>
          </p:cNvPr>
          <p:cNvSpPr/>
          <p:nvPr/>
        </p:nvSpPr>
        <p:spPr>
          <a:xfrm rot="16200000">
            <a:off x="4109066" y="956591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5FA2F0"/>
              </a:gs>
              <a:gs pos="95000">
                <a:srgbClr val="D22D9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Superiores Arredondados 38">
            <a:extLst>
              <a:ext uri="{FF2B5EF4-FFF2-40B4-BE49-F238E27FC236}">
                <a16:creationId xmlns:a16="http://schemas.microsoft.com/office/drawing/2014/main" id="{5E46BDC8-BE56-46D7-A313-07B6D51921EA}"/>
              </a:ext>
            </a:extLst>
          </p:cNvPr>
          <p:cNvSpPr/>
          <p:nvPr/>
        </p:nvSpPr>
        <p:spPr>
          <a:xfrm rot="16200000">
            <a:off x="6230978" y="952035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00D7FF"/>
              </a:gs>
              <a:gs pos="95000">
                <a:srgbClr val="FF00B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3C641665-6AD3-4505-8DEB-81DAC3452482}"/>
              </a:ext>
            </a:extLst>
          </p:cNvPr>
          <p:cNvSpPr/>
          <p:nvPr/>
        </p:nvSpPr>
        <p:spPr>
          <a:xfrm>
            <a:off x="222765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Gráfico 40" descr="Registrar">
            <a:extLst>
              <a:ext uri="{FF2B5EF4-FFF2-40B4-BE49-F238E27FC236}">
                <a16:creationId xmlns:a16="http://schemas.microsoft.com/office/drawing/2014/main" id="{BF47D9DD-2207-4B7F-9714-EFB399E959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08988" y="1113246"/>
            <a:ext cx="249421" cy="249421"/>
          </a:xfrm>
          <a:prstGeom prst="rect">
            <a:avLst/>
          </a:prstGeom>
        </p:spPr>
      </p:pic>
      <p:sp>
        <p:nvSpPr>
          <p:cNvPr id="47" name="Elipse 46">
            <a:extLst>
              <a:ext uri="{FF2B5EF4-FFF2-40B4-BE49-F238E27FC236}">
                <a16:creationId xmlns:a16="http://schemas.microsoft.com/office/drawing/2014/main" id="{7DF5DBC3-6FEB-46F8-992E-004E8DBD4642}"/>
              </a:ext>
            </a:extLst>
          </p:cNvPr>
          <p:cNvSpPr/>
          <p:nvPr/>
        </p:nvSpPr>
        <p:spPr>
          <a:xfrm>
            <a:off x="436022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Gráfico 42" descr="Na mosca">
            <a:extLst>
              <a:ext uri="{FF2B5EF4-FFF2-40B4-BE49-F238E27FC236}">
                <a16:creationId xmlns:a16="http://schemas.microsoft.com/office/drawing/2014/main" id="{F59357E0-762C-43F7-905C-22A6CB8E2F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9177" y="1113246"/>
            <a:ext cx="249421" cy="249421"/>
          </a:xfrm>
          <a:prstGeom prst="rect">
            <a:avLst/>
          </a:prstGeom>
        </p:spPr>
      </p:pic>
      <p:sp>
        <p:nvSpPr>
          <p:cNvPr id="48" name="Elipse 47">
            <a:extLst>
              <a:ext uri="{FF2B5EF4-FFF2-40B4-BE49-F238E27FC236}">
                <a16:creationId xmlns:a16="http://schemas.microsoft.com/office/drawing/2014/main" id="{B9CE5F76-4BDB-4F1B-9770-6601FBFFF7BC}"/>
              </a:ext>
            </a:extLst>
          </p:cNvPr>
          <p:cNvSpPr/>
          <p:nvPr/>
        </p:nvSpPr>
        <p:spPr>
          <a:xfrm>
            <a:off x="6482137" y="1027358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Gráfico 44" descr="Marca de verificação do selo">
            <a:extLst>
              <a:ext uri="{FF2B5EF4-FFF2-40B4-BE49-F238E27FC236}">
                <a16:creationId xmlns:a16="http://schemas.microsoft.com/office/drawing/2014/main" id="{BF8A9FB2-E63F-42D0-9FC7-D161EE5EB7F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4181" y="1089401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40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57939EA2-7318-4827-8968-2A46B8A4EB27}"/>
              </a:ext>
            </a:extLst>
          </p:cNvPr>
          <p:cNvSpPr/>
          <p:nvPr/>
        </p:nvSpPr>
        <p:spPr>
          <a:xfrm>
            <a:off x="0" y="1155700"/>
            <a:ext cx="7493000" cy="2717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9D2DB4E-D815-41C6-8D9E-6B9788773643}"/>
              </a:ext>
            </a:extLst>
          </p:cNvPr>
          <p:cNvSpPr/>
          <p:nvPr/>
        </p:nvSpPr>
        <p:spPr>
          <a:xfrm>
            <a:off x="457200" y="2349500"/>
            <a:ext cx="1168400" cy="720000"/>
          </a:xfrm>
          <a:prstGeom prst="rect">
            <a:avLst/>
          </a:prstGeom>
          <a:solidFill>
            <a:srgbClr val="FF0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ff00b4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45977F7-266C-4B51-B5E2-51319807C7B2}"/>
              </a:ext>
            </a:extLst>
          </p:cNvPr>
          <p:cNvSpPr/>
          <p:nvPr/>
        </p:nvSpPr>
        <p:spPr>
          <a:xfrm>
            <a:off x="1981200" y="2349500"/>
            <a:ext cx="1168400" cy="720000"/>
          </a:xfrm>
          <a:prstGeom prst="rect">
            <a:avLst/>
          </a:prstGeom>
          <a:solidFill>
            <a:srgbClr val="00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00d7ff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E321816-5B35-4659-936B-30606D5A1534}"/>
              </a:ext>
            </a:extLst>
          </p:cNvPr>
          <p:cNvSpPr/>
          <p:nvPr/>
        </p:nvSpPr>
        <p:spPr>
          <a:xfrm>
            <a:off x="3365500" y="2349500"/>
            <a:ext cx="1168400" cy="720000"/>
          </a:xfrm>
          <a:prstGeom prst="rect">
            <a:avLst/>
          </a:prstGeom>
          <a:solidFill>
            <a:srgbClr val="5FA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5fa2f0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4CC952-E866-420B-A52D-6BE949B3F3C9}"/>
              </a:ext>
            </a:extLst>
          </p:cNvPr>
          <p:cNvSpPr/>
          <p:nvPr/>
        </p:nvSpPr>
        <p:spPr>
          <a:xfrm>
            <a:off x="4889500" y="2349500"/>
            <a:ext cx="1168400" cy="720000"/>
          </a:xfrm>
          <a:prstGeom prst="rect">
            <a:avLst/>
          </a:prstGeom>
          <a:solidFill>
            <a:srgbClr val="D22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d22d9c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EC1BC9-DD93-4EF4-AAD6-141DD7DDCA17}"/>
              </a:ext>
            </a:extLst>
          </p:cNvPr>
          <p:cNvSpPr/>
          <p:nvPr/>
        </p:nvSpPr>
        <p:spPr>
          <a:xfrm>
            <a:off x="6273800" y="1663700"/>
            <a:ext cx="889000" cy="140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ffff00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B208260-EECF-4540-A875-53DD8E0224E8}"/>
              </a:ext>
            </a:extLst>
          </p:cNvPr>
          <p:cNvSpPr/>
          <p:nvPr/>
        </p:nvSpPr>
        <p:spPr>
          <a:xfrm>
            <a:off x="457200" y="1663700"/>
            <a:ext cx="2692400" cy="491400"/>
          </a:xfrm>
          <a:prstGeom prst="rect">
            <a:avLst/>
          </a:prstGeom>
          <a:gradFill>
            <a:gsLst>
              <a:gs pos="0">
                <a:srgbClr val="FF00B4"/>
              </a:gs>
              <a:gs pos="100000">
                <a:srgbClr val="00D7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96F85C6-AF48-42D3-9842-30928027BE36}"/>
              </a:ext>
            </a:extLst>
          </p:cNvPr>
          <p:cNvSpPr/>
          <p:nvPr/>
        </p:nvSpPr>
        <p:spPr>
          <a:xfrm>
            <a:off x="3365500" y="1663700"/>
            <a:ext cx="2692400" cy="491400"/>
          </a:xfrm>
          <a:prstGeom prst="rect">
            <a:avLst/>
          </a:prstGeom>
          <a:gradFill>
            <a:gsLst>
              <a:gs pos="0">
                <a:srgbClr val="5FA2F0"/>
              </a:gs>
              <a:gs pos="100000">
                <a:srgbClr val="D22D9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EEC1E576-AE2F-4B0E-BE37-42DB6AA3D758}"/>
              </a:ext>
            </a:extLst>
          </p:cNvPr>
          <p:cNvSpPr/>
          <p:nvPr/>
        </p:nvSpPr>
        <p:spPr>
          <a:xfrm>
            <a:off x="457200" y="5067300"/>
            <a:ext cx="1168400" cy="720000"/>
          </a:xfrm>
          <a:prstGeom prst="rect">
            <a:avLst/>
          </a:prstGeom>
          <a:solidFill>
            <a:srgbClr val="C80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c8055a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5D8F795-C513-4600-AF33-2CB06159517D}"/>
              </a:ext>
            </a:extLst>
          </p:cNvPr>
          <p:cNvSpPr/>
          <p:nvPr/>
        </p:nvSpPr>
        <p:spPr>
          <a:xfrm>
            <a:off x="1981200" y="5067300"/>
            <a:ext cx="1168400" cy="720000"/>
          </a:xfrm>
          <a:prstGeom prst="rect">
            <a:avLst/>
          </a:prstGeom>
          <a:solidFill>
            <a:srgbClr val="3C0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3c0c6e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385475A-1921-4B47-AB76-BEADA55CD3B1}"/>
              </a:ext>
            </a:extLst>
          </p:cNvPr>
          <p:cNvSpPr/>
          <p:nvPr/>
        </p:nvSpPr>
        <p:spPr>
          <a:xfrm>
            <a:off x="3365500" y="5067300"/>
            <a:ext cx="1168400" cy="720000"/>
          </a:xfrm>
          <a:prstGeom prst="rect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1e32c8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9F65834A-978F-43A2-9DB2-4CBD6CC0FE28}"/>
              </a:ext>
            </a:extLst>
          </p:cNvPr>
          <p:cNvSpPr/>
          <p:nvPr/>
        </p:nvSpPr>
        <p:spPr>
          <a:xfrm>
            <a:off x="4889500" y="5067300"/>
            <a:ext cx="1168400" cy="720000"/>
          </a:xfrm>
          <a:prstGeom prst="rect">
            <a:avLst/>
          </a:prstGeom>
          <a:solidFill>
            <a:srgbClr val="E60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e60546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40606C-5052-4EE9-AA80-25729F1CBD57}"/>
              </a:ext>
            </a:extLst>
          </p:cNvPr>
          <p:cNvSpPr/>
          <p:nvPr/>
        </p:nvSpPr>
        <p:spPr>
          <a:xfrm>
            <a:off x="457200" y="4381500"/>
            <a:ext cx="2692400" cy="491400"/>
          </a:xfrm>
          <a:prstGeom prst="rect">
            <a:avLst/>
          </a:prstGeom>
          <a:gradFill>
            <a:gsLst>
              <a:gs pos="0">
                <a:srgbClr val="C8055A"/>
              </a:gs>
              <a:gs pos="100000">
                <a:srgbClr val="3C0C6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2AA6B44-0E28-4168-B184-F8A935F4DD1C}"/>
              </a:ext>
            </a:extLst>
          </p:cNvPr>
          <p:cNvSpPr/>
          <p:nvPr/>
        </p:nvSpPr>
        <p:spPr>
          <a:xfrm>
            <a:off x="3365500" y="4381500"/>
            <a:ext cx="2692400" cy="491400"/>
          </a:xfrm>
          <a:prstGeom prst="rect">
            <a:avLst/>
          </a:prstGeom>
          <a:gradFill>
            <a:gsLst>
              <a:gs pos="0">
                <a:srgbClr val="1E32C8"/>
              </a:gs>
              <a:gs pos="100000">
                <a:srgbClr val="E6054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541D63CF-C452-4ADD-A938-A7D633CA47F2}"/>
              </a:ext>
            </a:extLst>
          </p:cNvPr>
          <p:cNvSpPr/>
          <p:nvPr/>
        </p:nvSpPr>
        <p:spPr>
          <a:xfrm>
            <a:off x="6273800" y="4381500"/>
            <a:ext cx="889000" cy="1405800"/>
          </a:xfrm>
          <a:prstGeom prst="rect">
            <a:avLst/>
          </a:prstGeom>
          <a:solidFill>
            <a:srgbClr val="1E0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áfico 3">
            <a:extLst>
              <a:ext uri="{FF2B5EF4-FFF2-40B4-BE49-F238E27FC236}">
                <a16:creationId xmlns:a16="http://schemas.microsoft.com/office/drawing/2014/main" id="{807C06AA-58E6-4743-8436-F54DDF1B6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19806" y="627732"/>
            <a:ext cx="899847" cy="1013912"/>
          </a:xfrm>
          <a:prstGeom prst="rect">
            <a:avLst/>
          </a:prstGeom>
        </p:spPr>
      </p:pic>
      <p:pic>
        <p:nvPicPr>
          <p:cNvPr id="20" name="Gráfico 4">
            <a:extLst>
              <a:ext uri="{FF2B5EF4-FFF2-40B4-BE49-F238E27FC236}">
                <a16:creationId xmlns:a16="http://schemas.microsoft.com/office/drawing/2014/main" id="{B70F7EF1-2A97-4658-A00C-25CC6C8DF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4295" y="627732"/>
            <a:ext cx="899847" cy="1013912"/>
          </a:xfrm>
          <a:prstGeom prst="rect">
            <a:avLst/>
          </a:prstGeom>
        </p:spPr>
      </p:pic>
      <p:pic>
        <p:nvPicPr>
          <p:cNvPr id="23" name="Gráfico 5">
            <a:extLst>
              <a:ext uri="{FF2B5EF4-FFF2-40B4-BE49-F238E27FC236}">
                <a16:creationId xmlns:a16="http://schemas.microsoft.com/office/drawing/2014/main" id="{BCB6BEFB-AA09-4BD7-A92C-F370191A18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70101" y="3994331"/>
            <a:ext cx="899847" cy="1013912"/>
          </a:xfrm>
          <a:prstGeom prst="rect">
            <a:avLst/>
          </a:prstGeom>
        </p:spPr>
      </p:pic>
      <p:pic>
        <p:nvPicPr>
          <p:cNvPr id="24" name="Gráfico 6">
            <a:extLst>
              <a:ext uri="{FF2B5EF4-FFF2-40B4-BE49-F238E27FC236}">
                <a16:creationId xmlns:a16="http://schemas.microsoft.com/office/drawing/2014/main" id="{924552FE-361F-4295-BC2F-B8718FF40B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49724" y="3994331"/>
            <a:ext cx="899847" cy="1013912"/>
          </a:xfrm>
          <a:prstGeom prst="rect">
            <a:avLst/>
          </a:prstGeom>
        </p:spPr>
      </p:pic>
      <p:pic>
        <p:nvPicPr>
          <p:cNvPr id="25" name="Gráfico 7">
            <a:extLst>
              <a:ext uri="{FF2B5EF4-FFF2-40B4-BE49-F238E27FC236}">
                <a16:creationId xmlns:a16="http://schemas.microsoft.com/office/drawing/2014/main" id="{9351FA98-86E4-4311-A721-93497B8989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09912" y="5505327"/>
            <a:ext cx="899847" cy="1013912"/>
          </a:xfrm>
          <a:prstGeom prst="rect">
            <a:avLst/>
          </a:prstGeom>
        </p:spPr>
      </p:pic>
      <p:pic>
        <p:nvPicPr>
          <p:cNvPr id="26" name="Gráfico 8">
            <a:extLst>
              <a:ext uri="{FF2B5EF4-FFF2-40B4-BE49-F238E27FC236}">
                <a16:creationId xmlns:a16="http://schemas.microsoft.com/office/drawing/2014/main" id="{8543C304-E187-4CD2-AD94-26689ED006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19806" y="2433318"/>
            <a:ext cx="899847" cy="1013912"/>
          </a:xfrm>
          <a:prstGeom prst="rect">
            <a:avLst/>
          </a:prstGeom>
        </p:spPr>
      </p:pic>
      <p:pic>
        <p:nvPicPr>
          <p:cNvPr id="27" name="Gráfico 9">
            <a:extLst>
              <a:ext uri="{FF2B5EF4-FFF2-40B4-BE49-F238E27FC236}">
                <a16:creationId xmlns:a16="http://schemas.microsoft.com/office/drawing/2014/main" id="{459CC337-C265-4F71-8CB1-BC3F9A1ED1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07807" y="2433318"/>
            <a:ext cx="899847" cy="1013912"/>
          </a:xfrm>
          <a:prstGeom prst="rect">
            <a:avLst/>
          </a:prstGeom>
        </p:spPr>
      </p:pic>
      <p:sp>
        <p:nvSpPr>
          <p:cNvPr id="28" name="Retângulo 11">
            <a:extLst>
              <a:ext uri="{FF2B5EF4-FFF2-40B4-BE49-F238E27FC236}">
                <a16:creationId xmlns:a16="http://schemas.microsoft.com/office/drawing/2014/main" id="{D0CC518A-369C-4581-BD91-CD11FEF26306}"/>
              </a:ext>
            </a:extLst>
          </p:cNvPr>
          <p:cNvSpPr/>
          <p:nvPr/>
        </p:nvSpPr>
        <p:spPr>
          <a:xfrm>
            <a:off x="8036758" y="258400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1e32c8</a:t>
            </a:r>
          </a:p>
        </p:txBody>
      </p:sp>
      <p:sp>
        <p:nvSpPr>
          <p:cNvPr id="29" name="Retângulo 12">
            <a:extLst>
              <a:ext uri="{FF2B5EF4-FFF2-40B4-BE49-F238E27FC236}">
                <a16:creationId xmlns:a16="http://schemas.microsoft.com/office/drawing/2014/main" id="{C61FD8E4-1113-4A54-9544-E196835CAF03}"/>
              </a:ext>
            </a:extLst>
          </p:cNvPr>
          <p:cNvSpPr/>
          <p:nvPr/>
        </p:nvSpPr>
        <p:spPr>
          <a:xfrm>
            <a:off x="10287341" y="265297"/>
            <a:ext cx="885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e60546</a:t>
            </a:r>
          </a:p>
        </p:txBody>
      </p:sp>
      <p:sp>
        <p:nvSpPr>
          <p:cNvPr id="30" name="Retângulo 13">
            <a:extLst>
              <a:ext uri="{FF2B5EF4-FFF2-40B4-BE49-F238E27FC236}">
                <a16:creationId xmlns:a16="http://schemas.microsoft.com/office/drawing/2014/main" id="{B7DA4606-A5D9-40BA-8E31-CCBEC939E4B1}"/>
              </a:ext>
            </a:extLst>
          </p:cNvPr>
          <p:cNvSpPr/>
          <p:nvPr/>
        </p:nvSpPr>
        <p:spPr>
          <a:xfrm>
            <a:off x="8121838" y="3631896"/>
            <a:ext cx="79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00d7ff</a:t>
            </a:r>
          </a:p>
        </p:txBody>
      </p:sp>
      <p:sp>
        <p:nvSpPr>
          <p:cNvPr id="31" name="Retângulo 14">
            <a:extLst>
              <a:ext uri="{FF2B5EF4-FFF2-40B4-BE49-F238E27FC236}">
                <a16:creationId xmlns:a16="http://schemas.microsoft.com/office/drawing/2014/main" id="{DD32BA6B-9CCF-40F4-A6F9-544ABF4807EA}"/>
              </a:ext>
            </a:extLst>
          </p:cNvPr>
          <p:cNvSpPr/>
          <p:nvPr/>
        </p:nvSpPr>
        <p:spPr>
          <a:xfrm>
            <a:off x="10407770" y="3631896"/>
            <a:ext cx="79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ff00b4</a:t>
            </a:r>
          </a:p>
        </p:txBody>
      </p:sp>
      <p:sp>
        <p:nvSpPr>
          <p:cNvPr id="32" name="Retângulo 15">
            <a:extLst>
              <a:ext uri="{FF2B5EF4-FFF2-40B4-BE49-F238E27FC236}">
                <a16:creationId xmlns:a16="http://schemas.microsoft.com/office/drawing/2014/main" id="{7FCD2A8C-35C2-46FD-9785-2216994A89AE}"/>
              </a:ext>
            </a:extLst>
          </p:cNvPr>
          <p:cNvSpPr/>
          <p:nvPr/>
        </p:nvSpPr>
        <p:spPr>
          <a:xfrm>
            <a:off x="9226864" y="5142892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</a:p>
        </p:txBody>
      </p:sp>
      <p:sp>
        <p:nvSpPr>
          <p:cNvPr id="33" name="Retângulo 16">
            <a:extLst>
              <a:ext uri="{FF2B5EF4-FFF2-40B4-BE49-F238E27FC236}">
                <a16:creationId xmlns:a16="http://schemas.microsoft.com/office/drawing/2014/main" id="{C4023BF4-8C4A-4360-97A4-2FACF8F61675}"/>
              </a:ext>
            </a:extLst>
          </p:cNvPr>
          <p:cNvSpPr/>
          <p:nvPr/>
        </p:nvSpPr>
        <p:spPr>
          <a:xfrm>
            <a:off x="10304295" y="2063986"/>
            <a:ext cx="846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3c0c6e</a:t>
            </a:r>
          </a:p>
        </p:txBody>
      </p:sp>
      <p:sp>
        <p:nvSpPr>
          <p:cNvPr id="34" name="Retângulo 17">
            <a:extLst>
              <a:ext uri="{FF2B5EF4-FFF2-40B4-BE49-F238E27FC236}">
                <a16:creationId xmlns:a16="http://schemas.microsoft.com/office/drawing/2014/main" id="{6D619490-F45E-4834-B975-82CECD808CA7}"/>
              </a:ext>
            </a:extLst>
          </p:cNvPr>
          <p:cNvSpPr/>
          <p:nvPr/>
        </p:nvSpPr>
        <p:spPr>
          <a:xfrm>
            <a:off x="8041567" y="2063986"/>
            <a:ext cx="861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c8055a</a:t>
            </a:r>
          </a:p>
        </p:txBody>
      </p:sp>
    </p:spTree>
    <p:extLst>
      <p:ext uri="{BB962C8B-B14F-4D97-AF65-F5344CB8AC3E}">
        <p14:creationId xmlns:p14="http://schemas.microsoft.com/office/powerpoint/2010/main" val="14128998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: Único Canto Arredondado 10">
            <a:extLst>
              <a:ext uri="{FF2B5EF4-FFF2-40B4-BE49-F238E27FC236}">
                <a16:creationId xmlns:a16="http://schemas.microsoft.com/office/drawing/2014/main" id="{1F938709-7196-43C6-839A-B6EF8640F94A}"/>
              </a:ext>
            </a:extLst>
          </p:cNvPr>
          <p:cNvSpPr/>
          <p:nvPr/>
        </p:nvSpPr>
        <p:spPr>
          <a:xfrm>
            <a:off x="1" y="2968282"/>
            <a:ext cx="1927274" cy="3889718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Único Canto Arredondado 11">
            <a:extLst>
              <a:ext uri="{FF2B5EF4-FFF2-40B4-BE49-F238E27FC236}">
                <a16:creationId xmlns:a16="http://schemas.microsoft.com/office/drawing/2014/main" id="{F942E575-8310-4F46-A9A0-62A1C8AD2DB8}"/>
              </a:ext>
            </a:extLst>
          </p:cNvPr>
          <p:cNvSpPr/>
          <p:nvPr/>
        </p:nvSpPr>
        <p:spPr>
          <a:xfrm flipV="1">
            <a:off x="1" y="-2"/>
            <a:ext cx="1927274" cy="2264899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Superiores Arredondados 13">
            <a:extLst>
              <a:ext uri="{FF2B5EF4-FFF2-40B4-BE49-F238E27FC236}">
                <a16:creationId xmlns:a16="http://schemas.microsoft.com/office/drawing/2014/main" id="{227BF204-0BA7-41FF-B36E-AB1D680F32D8}"/>
              </a:ext>
            </a:extLst>
          </p:cNvPr>
          <p:cNvSpPr/>
          <p:nvPr/>
        </p:nvSpPr>
        <p:spPr>
          <a:xfrm rot="5400000">
            <a:off x="746277" y="1652953"/>
            <a:ext cx="434716" cy="1927274"/>
          </a:xfrm>
          <a:prstGeom prst="round2SameRect">
            <a:avLst>
              <a:gd name="adj1" fmla="val 46743"/>
              <a:gd name="adj2" fmla="val 0"/>
            </a:avLst>
          </a:prstGeom>
          <a:gradFill>
            <a:gsLst>
              <a:gs pos="0">
                <a:srgbClr val="FFBF72"/>
              </a:gs>
              <a:gs pos="95000">
                <a:srgbClr val="FB776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FA608D7A-76B5-4A01-BF26-2A813207B6D4}"/>
              </a:ext>
            </a:extLst>
          </p:cNvPr>
          <p:cNvSpPr/>
          <p:nvPr/>
        </p:nvSpPr>
        <p:spPr>
          <a:xfrm>
            <a:off x="5273820" y="3017520"/>
            <a:ext cx="225083" cy="2250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797EC16F-5F8F-43B6-9305-979FD0C569FD}"/>
              </a:ext>
            </a:extLst>
          </p:cNvPr>
          <p:cNvSpPr/>
          <p:nvPr/>
        </p:nvSpPr>
        <p:spPr>
          <a:xfrm>
            <a:off x="2152354" y="781445"/>
            <a:ext cx="1896124" cy="914403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4417D105-04A0-4DBD-A46E-15D782E09317}"/>
              </a:ext>
            </a:extLst>
          </p:cNvPr>
          <p:cNvSpPr/>
          <p:nvPr/>
        </p:nvSpPr>
        <p:spPr>
          <a:xfrm>
            <a:off x="4284920" y="780755"/>
            <a:ext cx="1890796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151D3257-D631-4A98-85CB-FB33D1B40DB3}"/>
              </a:ext>
            </a:extLst>
          </p:cNvPr>
          <p:cNvSpPr/>
          <p:nvPr/>
        </p:nvSpPr>
        <p:spPr>
          <a:xfrm>
            <a:off x="6406831" y="776199"/>
            <a:ext cx="1896120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3B00C67E-A82F-426E-AD33-D8E311843F4B}"/>
              </a:ext>
            </a:extLst>
          </p:cNvPr>
          <p:cNvSpPr/>
          <p:nvPr/>
        </p:nvSpPr>
        <p:spPr>
          <a:xfrm>
            <a:off x="7347672" y="1915686"/>
            <a:ext cx="4619246" cy="4717232"/>
          </a:xfrm>
          <a:prstGeom prst="roundRect">
            <a:avLst>
              <a:gd name="adj" fmla="val 5323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A848E59-DCEE-4C7F-B425-06B8026CAF47}"/>
              </a:ext>
            </a:extLst>
          </p:cNvPr>
          <p:cNvSpPr/>
          <p:nvPr/>
        </p:nvSpPr>
        <p:spPr>
          <a:xfrm>
            <a:off x="2152351" y="1915686"/>
            <a:ext cx="4970278" cy="2302346"/>
          </a:xfrm>
          <a:prstGeom prst="roundRect">
            <a:avLst>
              <a:gd name="adj" fmla="val 8826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DD8088C8-E10A-49FF-93B5-92B8767D7A4A}"/>
              </a:ext>
            </a:extLst>
          </p:cNvPr>
          <p:cNvSpPr/>
          <p:nvPr/>
        </p:nvSpPr>
        <p:spPr>
          <a:xfrm>
            <a:off x="2152334" y="4437870"/>
            <a:ext cx="4970278" cy="2195048"/>
          </a:xfrm>
          <a:prstGeom prst="roundRect">
            <a:avLst>
              <a:gd name="adj" fmla="val 9257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tângulo: Cantos Superiores Arredondados 34">
            <a:extLst>
              <a:ext uri="{FF2B5EF4-FFF2-40B4-BE49-F238E27FC236}">
                <a16:creationId xmlns:a16="http://schemas.microsoft.com/office/drawing/2014/main" id="{D9371618-6D78-43A8-B08E-11E818218E1C}"/>
              </a:ext>
            </a:extLst>
          </p:cNvPr>
          <p:cNvSpPr/>
          <p:nvPr/>
        </p:nvSpPr>
        <p:spPr>
          <a:xfrm rot="16200000">
            <a:off x="1976497" y="956591"/>
            <a:ext cx="914403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A68488D0-9BDA-40AD-9570-6FF414A64B21}"/>
              </a:ext>
            </a:extLst>
          </p:cNvPr>
          <p:cNvSpPr/>
          <p:nvPr/>
        </p:nvSpPr>
        <p:spPr>
          <a:xfrm rot="16200000">
            <a:off x="4109066" y="956591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5FA2F0"/>
              </a:gs>
              <a:gs pos="95000">
                <a:srgbClr val="D22D9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Superiores Arredondados 36">
            <a:extLst>
              <a:ext uri="{FF2B5EF4-FFF2-40B4-BE49-F238E27FC236}">
                <a16:creationId xmlns:a16="http://schemas.microsoft.com/office/drawing/2014/main" id="{D48F99D5-1E4E-4AEA-B0C0-3B953E5512A1}"/>
              </a:ext>
            </a:extLst>
          </p:cNvPr>
          <p:cNvSpPr/>
          <p:nvPr/>
        </p:nvSpPr>
        <p:spPr>
          <a:xfrm rot="16200000">
            <a:off x="6230978" y="952035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00D7FF"/>
              </a:gs>
              <a:gs pos="95000">
                <a:srgbClr val="FF00B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065F180A-41EC-483D-AB14-BE0EF1716FF9}"/>
              </a:ext>
            </a:extLst>
          </p:cNvPr>
          <p:cNvSpPr/>
          <p:nvPr/>
        </p:nvSpPr>
        <p:spPr>
          <a:xfrm>
            <a:off x="222765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Gráfico 38" descr="Registrar">
            <a:extLst>
              <a:ext uri="{FF2B5EF4-FFF2-40B4-BE49-F238E27FC236}">
                <a16:creationId xmlns:a16="http://schemas.microsoft.com/office/drawing/2014/main" id="{BE7DE239-413B-4C4D-95FD-24C599FC15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8988" y="1113246"/>
            <a:ext cx="249421" cy="249421"/>
          </a:xfrm>
          <a:prstGeom prst="rect">
            <a:avLst/>
          </a:prstGeom>
        </p:spPr>
      </p:pic>
      <p:sp>
        <p:nvSpPr>
          <p:cNvPr id="40" name="Elipse 39">
            <a:extLst>
              <a:ext uri="{FF2B5EF4-FFF2-40B4-BE49-F238E27FC236}">
                <a16:creationId xmlns:a16="http://schemas.microsoft.com/office/drawing/2014/main" id="{5FFF09ED-355D-45DA-9B33-C16DEADF0D7B}"/>
              </a:ext>
            </a:extLst>
          </p:cNvPr>
          <p:cNvSpPr/>
          <p:nvPr/>
        </p:nvSpPr>
        <p:spPr>
          <a:xfrm>
            <a:off x="436022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B65D1D20-0E18-49E8-8742-AE0D23B6A874}"/>
              </a:ext>
            </a:extLst>
          </p:cNvPr>
          <p:cNvSpPr/>
          <p:nvPr/>
        </p:nvSpPr>
        <p:spPr>
          <a:xfrm>
            <a:off x="6482137" y="1027358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ráfico 3" descr="Calendário mensal">
            <a:extLst>
              <a:ext uri="{FF2B5EF4-FFF2-40B4-BE49-F238E27FC236}">
                <a16:creationId xmlns:a16="http://schemas.microsoft.com/office/drawing/2014/main" id="{2D26FD46-DDDD-4971-8516-282011442FB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34162" y="1105851"/>
            <a:ext cx="264212" cy="264212"/>
          </a:xfrm>
          <a:prstGeom prst="rect">
            <a:avLst/>
          </a:prstGeom>
        </p:spPr>
      </p:pic>
      <p:pic>
        <p:nvPicPr>
          <p:cNvPr id="6" name="Gráfico 5" descr="Pesquisa">
            <a:extLst>
              <a:ext uri="{FF2B5EF4-FFF2-40B4-BE49-F238E27FC236}">
                <a16:creationId xmlns:a16="http://schemas.microsoft.com/office/drawing/2014/main" id="{7DBA5ECC-E114-4B78-96CA-07CD6ADA49D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0320" y="1095541"/>
            <a:ext cx="275720" cy="27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043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92D85067-0B50-422E-AFE7-500EEED30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6BF29C5-A5A4-41AE-9746-A16D29BF2CBB}"/>
              </a:ext>
            </a:extLst>
          </p:cNvPr>
          <p:cNvSpPr/>
          <p:nvPr/>
        </p:nvSpPr>
        <p:spPr>
          <a:xfrm>
            <a:off x="0" y="0"/>
            <a:ext cx="12192000" cy="463296"/>
          </a:xfrm>
          <a:prstGeom prst="rect">
            <a:avLst/>
          </a:prstGeom>
          <a:solidFill>
            <a:srgbClr val="1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BFFEC-68D8-496A-A5CC-84CCD84E3836}"/>
              </a:ext>
            </a:extLst>
          </p:cNvPr>
          <p:cNvSpPr/>
          <p:nvPr/>
        </p:nvSpPr>
        <p:spPr>
          <a:xfrm>
            <a:off x="0" y="463296"/>
            <a:ext cx="12192000" cy="1933063"/>
          </a:xfrm>
          <a:prstGeom prst="rect">
            <a:avLst/>
          </a:prstGeom>
          <a:gradFill>
            <a:gsLst>
              <a:gs pos="100000">
                <a:srgbClr val="0E2656"/>
              </a:gs>
              <a:gs pos="33000">
                <a:srgbClr val="163E8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96ADB7-E422-4BD9-9B03-02C99545C9BA}"/>
              </a:ext>
            </a:extLst>
          </p:cNvPr>
          <p:cNvSpPr/>
          <p:nvPr/>
        </p:nvSpPr>
        <p:spPr>
          <a:xfrm>
            <a:off x="0" y="463296"/>
            <a:ext cx="12192000" cy="18000"/>
          </a:xfrm>
          <a:prstGeom prst="rect">
            <a:avLst/>
          </a:prstGeom>
          <a:gradFill flip="none" rotWithShape="1">
            <a:gsLst>
              <a:gs pos="0">
                <a:srgbClr val="E9F1F2">
                  <a:lumMod val="100000"/>
                </a:srgbClr>
              </a:gs>
              <a:gs pos="38000">
                <a:schemeClr val="bg1"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4F69FB5-9140-497F-B5C6-E376F63300D7}"/>
              </a:ext>
            </a:extLst>
          </p:cNvPr>
          <p:cNvSpPr txBox="1"/>
          <p:nvPr/>
        </p:nvSpPr>
        <p:spPr>
          <a:xfrm>
            <a:off x="642820" y="62418"/>
            <a:ext cx="307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DASHBOARD FINANCEIRO</a:t>
            </a:r>
          </a:p>
        </p:txBody>
      </p:sp>
      <p:pic>
        <p:nvPicPr>
          <p:cNvPr id="20" name="Gráfico 19" descr="Dinheiro">
            <a:extLst>
              <a:ext uri="{FF2B5EF4-FFF2-40B4-BE49-F238E27FC236}">
                <a16:creationId xmlns:a16="http://schemas.microsoft.com/office/drawing/2014/main" id="{DFB24185-ADD6-4494-9947-020D7DB74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761" b="11352"/>
          <a:stretch/>
        </p:blipFill>
        <p:spPr>
          <a:xfrm>
            <a:off x="121921" y="35750"/>
            <a:ext cx="489571" cy="3960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1DB59751-E6A9-4F7C-92A0-707E0B78CFC6}"/>
              </a:ext>
            </a:extLst>
          </p:cNvPr>
          <p:cNvSpPr/>
          <p:nvPr/>
        </p:nvSpPr>
        <p:spPr>
          <a:xfrm>
            <a:off x="0" y="6510528"/>
            <a:ext cx="12192000" cy="34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66C57252-3301-4CC6-9AE1-DBB3BFE07E48}"/>
              </a:ext>
            </a:extLst>
          </p:cNvPr>
          <p:cNvGrpSpPr/>
          <p:nvPr/>
        </p:nvGrpSpPr>
        <p:grpSpPr>
          <a:xfrm>
            <a:off x="256032" y="1827265"/>
            <a:ext cx="3962400" cy="4531439"/>
            <a:chOff x="256032" y="1827265"/>
            <a:chExt cx="3962400" cy="4531439"/>
          </a:xfrm>
        </p:grpSpPr>
        <p:sp>
          <p:nvSpPr>
            <p:cNvPr id="34" name="Retângulo: Cantos Superiores Arredondados 33">
              <a:extLst>
                <a:ext uri="{FF2B5EF4-FFF2-40B4-BE49-F238E27FC236}">
                  <a16:creationId xmlns:a16="http://schemas.microsoft.com/office/drawing/2014/main" id="{011557A8-4B15-4B50-85AC-A1F9651CBC62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1CFAE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tângulo: Cantos Superiores Arredondados 34">
              <a:extLst>
                <a:ext uri="{FF2B5EF4-FFF2-40B4-BE49-F238E27FC236}">
                  <a16:creationId xmlns:a16="http://schemas.microsoft.com/office/drawing/2014/main" id="{EFDEFB8B-A7AA-4188-8E38-9521E5D31858}"/>
                </a:ext>
              </a:extLst>
            </p:cNvPr>
            <p:cNvSpPr/>
            <p:nvPr/>
          </p:nvSpPr>
          <p:spPr>
            <a:xfrm rot="10800000">
              <a:off x="256032" y="5852160"/>
              <a:ext cx="3962400" cy="506544"/>
            </a:xfrm>
            <a:prstGeom prst="round2SameRect">
              <a:avLst>
                <a:gd name="adj1" fmla="val 23826"/>
                <a:gd name="adj2" fmla="val 0"/>
              </a:avLst>
            </a:prstGeom>
            <a:solidFill>
              <a:srgbClr val="E9F1F2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EE0C571F-4A7C-41F0-949B-ED208A86910A}"/>
                </a:ext>
              </a:extLst>
            </p:cNvPr>
            <p:cNvSpPr/>
            <p:nvPr/>
          </p:nvSpPr>
          <p:spPr>
            <a:xfrm>
              <a:off x="256032" y="2057290"/>
              <a:ext cx="3962400" cy="3794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4223BE2E-336C-43AB-A818-CEC53ABA376D}"/>
              </a:ext>
            </a:extLst>
          </p:cNvPr>
          <p:cNvGrpSpPr/>
          <p:nvPr/>
        </p:nvGrpSpPr>
        <p:grpSpPr>
          <a:xfrm>
            <a:off x="4474463" y="1827266"/>
            <a:ext cx="7461503" cy="4531439"/>
            <a:chOff x="256032" y="1827265"/>
            <a:chExt cx="3962400" cy="4531439"/>
          </a:xfrm>
        </p:grpSpPr>
        <p:sp>
          <p:nvSpPr>
            <p:cNvPr id="39" name="Retângulo: Cantos Superiores Arredondados 38">
              <a:extLst>
                <a:ext uri="{FF2B5EF4-FFF2-40B4-BE49-F238E27FC236}">
                  <a16:creationId xmlns:a16="http://schemas.microsoft.com/office/drawing/2014/main" id="{B953CB6F-D8DE-41B5-8088-5117DC93CDCF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1CFAE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tângulo: Cantos Superiores Arredondados 39">
              <a:extLst>
                <a:ext uri="{FF2B5EF4-FFF2-40B4-BE49-F238E27FC236}">
                  <a16:creationId xmlns:a16="http://schemas.microsoft.com/office/drawing/2014/main" id="{AFFEAD42-179D-4732-B778-ED637D2AFB63}"/>
                </a:ext>
              </a:extLst>
            </p:cNvPr>
            <p:cNvSpPr/>
            <p:nvPr/>
          </p:nvSpPr>
          <p:spPr>
            <a:xfrm rot="10800000">
              <a:off x="256032" y="5852160"/>
              <a:ext cx="3962400" cy="506544"/>
            </a:xfrm>
            <a:prstGeom prst="round2SameRect">
              <a:avLst>
                <a:gd name="adj1" fmla="val 23826"/>
                <a:gd name="adj2" fmla="val 0"/>
              </a:avLst>
            </a:prstGeom>
            <a:solidFill>
              <a:srgbClr val="E9F1F2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3728706E-5ED0-4B16-BABB-BDEFD72DBF70}"/>
                </a:ext>
              </a:extLst>
            </p:cNvPr>
            <p:cNvSpPr/>
            <p:nvPr/>
          </p:nvSpPr>
          <p:spPr>
            <a:xfrm>
              <a:off x="256032" y="2057290"/>
              <a:ext cx="3962400" cy="3794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0F966467-16D2-49FA-AE02-6E7BFA1ECF7B}"/>
              </a:ext>
            </a:extLst>
          </p:cNvPr>
          <p:cNvSpPr/>
          <p:nvPr/>
        </p:nvSpPr>
        <p:spPr>
          <a:xfrm>
            <a:off x="256031" y="633651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CD8C97D8-89B0-4DB0-BB4D-020D40856A57}"/>
              </a:ext>
            </a:extLst>
          </p:cNvPr>
          <p:cNvSpPr/>
          <p:nvPr/>
        </p:nvSpPr>
        <p:spPr>
          <a:xfrm>
            <a:off x="9776393" y="633118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DD3C81FB-BF97-4597-8A36-268D6150ED00}"/>
              </a:ext>
            </a:extLst>
          </p:cNvPr>
          <p:cNvSpPr/>
          <p:nvPr/>
        </p:nvSpPr>
        <p:spPr>
          <a:xfrm>
            <a:off x="5016212" y="637863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: Cantos Arredondados 57">
            <a:extLst>
              <a:ext uri="{FF2B5EF4-FFF2-40B4-BE49-F238E27FC236}">
                <a16:creationId xmlns:a16="http://schemas.microsoft.com/office/drawing/2014/main" id="{08834FB8-D237-41D2-A715-962F99883F87}"/>
              </a:ext>
            </a:extLst>
          </p:cNvPr>
          <p:cNvSpPr/>
          <p:nvPr/>
        </p:nvSpPr>
        <p:spPr>
          <a:xfrm>
            <a:off x="2636121" y="644247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5208E811-68E2-4D8E-8C66-A740F976A798}"/>
              </a:ext>
            </a:extLst>
          </p:cNvPr>
          <p:cNvSpPr/>
          <p:nvPr/>
        </p:nvSpPr>
        <p:spPr>
          <a:xfrm>
            <a:off x="7396302" y="637862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3453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92D85067-0B50-422E-AFE7-500EEED30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6BF29C5-A5A4-41AE-9746-A16D29BF2CBB}"/>
              </a:ext>
            </a:extLst>
          </p:cNvPr>
          <p:cNvSpPr/>
          <p:nvPr/>
        </p:nvSpPr>
        <p:spPr>
          <a:xfrm>
            <a:off x="0" y="0"/>
            <a:ext cx="12192000" cy="463296"/>
          </a:xfrm>
          <a:prstGeom prst="rect">
            <a:avLst/>
          </a:prstGeom>
          <a:solidFill>
            <a:srgbClr val="1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BFFEC-68D8-496A-A5CC-84CCD84E3836}"/>
              </a:ext>
            </a:extLst>
          </p:cNvPr>
          <p:cNvSpPr/>
          <p:nvPr/>
        </p:nvSpPr>
        <p:spPr>
          <a:xfrm>
            <a:off x="0" y="463296"/>
            <a:ext cx="12192000" cy="1933063"/>
          </a:xfrm>
          <a:prstGeom prst="rect">
            <a:avLst/>
          </a:prstGeom>
          <a:gradFill>
            <a:gsLst>
              <a:gs pos="100000">
                <a:srgbClr val="0E2656"/>
              </a:gs>
              <a:gs pos="33000">
                <a:srgbClr val="163E8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96ADB7-E422-4BD9-9B03-02C99545C9BA}"/>
              </a:ext>
            </a:extLst>
          </p:cNvPr>
          <p:cNvSpPr/>
          <p:nvPr/>
        </p:nvSpPr>
        <p:spPr>
          <a:xfrm>
            <a:off x="0" y="463296"/>
            <a:ext cx="12192000" cy="18000"/>
          </a:xfrm>
          <a:prstGeom prst="rect">
            <a:avLst/>
          </a:prstGeom>
          <a:gradFill flip="none" rotWithShape="1">
            <a:gsLst>
              <a:gs pos="0">
                <a:srgbClr val="E9F1F2">
                  <a:lumMod val="100000"/>
                </a:srgbClr>
              </a:gs>
              <a:gs pos="38000">
                <a:schemeClr val="bg1"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4F69FB5-9140-497F-B5C6-E376F63300D7}"/>
              </a:ext>
            </a:extLst>
          </p:cNvPr>
          <p:cNvSpPr txBox="1"/>
          <p:nvPr/>
        </p:nvSpPr>
        <p:spPr>
          <a:xfrm>
            <a:off x="642820" y="62418"/>
            <a:ext cx="307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DASHBOARD FINANCEIRO</a:t>
            </a:r>
          </a:p>
        </p:txBody>
      </p:sp>
      <p:pic>
        <p:nvPicPr>
          <p:cNvPr id="20" name="Gráfico 19" descr="Dinheiro">
            <a:extLst>
              <a:ext uri="{FF2B5EF4-FFF2-40B4-BE49-F238E27FC236}">
                <a16:creationId xmlns:a16="http://schemas.microsoft.com/office/drawing/2014/main" id="{DFB24185-ADD6-4494-9947-020D7DB74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761" b="11352"/>
          <a:stretch/>
        </p:blipFill>
        <p:spPr>
          <a:xfrm>
            <a:off x="121921" y="35750"/>
            <a:ext cx="489571" cy="3960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1DB59751-E6A9-4F7C-92A0-707E0B78CFC6}"/>
              </a:ext>
            </a:extLst>
          </p:cNvPr>
          <p:cNvSpPr/>
          <p:nvPr/>
        </p:nvSpPr>
        <p:spPr>
          <a:xfrm>
            <a:off x="0" y="6510528"/>
            <a:ext cx="12192000" cy="34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66C57252-3301-4CC6-9AE1-DBB3BFE07E48}"/>
              </a:ext>
            </a:extLst>
          </p:cNvPr>
          <p:cNvGrpSpPr/>
          <p:nvPr/>
        </p:nvGrpSpPr>
        <p:grpSpPr>
          <a:xfrm>
            <a:off x="256032" y="633120"/>
            <a:ext cx="1670304" cy="2163085"/>
            <a:chOff x="256032" y="1827265"/>
            <a:chExt cx="3962400" cy="2163085"/>
          </a:xfrm>
        </p:grpSpPr>
        <p:sp>
          <p:nvSpPr>
            <p:cNvPr id="34" name="Retângulo: Cantos Superiores Arredondados 33">
              <a:extLst>
                <a:ext uri="{FF2B5EF4-FFF2-40B4-BE49-F238E27FC236}">
                  <a16:creationId xmlns:a16="http://schemas.microsoft.com/office/drawing/2014/main" id="{011557A8-4B15-4B50-85AC-A1F9651CBC62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tângulo: Cantos Superiores Arredondados 34">
              <a:extLst>
                <a:ext uri="{FF2B5EF4-FFF2-40B4-BE49-F238E27FC236}">
                  <a16:creationId xmlns:a16="http://schemas.microsoft.com/office/drawing/2014/main" id="{EFDEFB8B-A7AA-4188-8E38-9521E5D31858}"/>
                </a:ext>
              </a:extLst>
            </p:cNvPr>
            <p:cNvSpPr/>
            <p:nvPr/>
          </p:nvSpPr>
          <p:spPr>
            <a:xfrm rot="10800000">
              <a:off x="256032" y="2057287"/>
              <a:ext cx="3962400" cy="1933063"/>
            </a:xfrm>
            <a:prstGeom prst="round2SameRect">
              <a:avLst>
                <a:gd name="adj1" fmla="val 659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7AD9D149-6C01-4280-9D42-0C7F0EEB48B0}"/>
              </a:ext>
            </a:extLst>
          </p:cNvPr>
          <p:cNvGrpSpPr/>
          <p:nvPr/>
        </p:nvGrpSpPr>
        <p:grpSpPr>
          <a:xfrm>
            <a:off x="2182367" y="2980253"/>
            <a:ext cx="9753598" cy="3378451"/>
            <a:chOff x="256032" y="1827265"/>
            <a:chExt cx="3962400" cy="3378451"/>
          </a:xfrm>
        </p:grpSpPr>
        <p:sp>
          <p:nvSpPr>
            <p:cNvPr id="28" name="Retângulo: Cantos Superiores Arredondados 27">
              <a:extLst>
                <a:ext uri="{FF2B5EF4-FFF2-40B4-BE49-F238E27FC236}">
                  <a16:creationId xmlns:a16="http://schemas.microsoft.com/office/drawing/2014/main" id="{D7E049BE-13E1-4DA4-B0DF-5DC918AB71DF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tângulo: Cantos Superiores Arredondados 28">
              <a:extLst>
                <a:ext uri="{FF2B5EF4-FFF2-40B4-BE49-F238E27FC236}">
                  <a16:creationId xmlns:a16="http://schemas.microsoft.com/office/drawing/2014/main" id="{A7C87848-83C5-4C4B-8291-A864C91EF26B}"/>
                </a:ext>
              </a:extLst>
            </p:cNvPr>
            <p:cNvSpPr/>
            <p:nvPr/>
          </p:nvSpPr>
          <p:spPr>
            <a:xfrm rot="10800000">
              <a:off x="256032" y="2057290"/>
              <a:ext cx="3962400" cy="3148426"/>
            </a:xfrm>
            <a:prstGeom prst="round2SameRect">
              <a:avLst>
                <a:gd name="adj1" fmla="val 3367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EC505435-C2EB-48DF-A7CD-5955DFF8C129}"/>
              </a:ext>
            </a:extLst>
          </p:cNvPr>
          <p:cNvGrpSpPr/>
          <p:nvPr/>
        </p:nvGrpSpPr>
        <p:grpSpPr>
          <a:xfrm>
            <a:off x="256032" y="2980253"/>
            <a:ext cx="1670304" cy="3378451"/>
            <a:chOff x="256032" y="1827265"/>
            <a:chExt cx="3962400" cy="3378451"/>
          </a:xfrm>
        </p:grpSpPr>
        <p:sp>
          <p:nvSpPr>
            <p:cNvPr id="31" name="Retângulo: Cantos Superiores Arredondados 30">
              <a:extLst>
                <a:ext uri="{FF2B5EF4-FFF2-40B4-BE49-F238E27FC236}">
                  <a16:creationId xmlns:a16="http://schemas.microsoft.com/office/drawing/2014/main" id="{C943F709-C534-4CD9-88A7-13284E16C694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tângulo: Cantos Superiores Arredondados 31">
              <a:extLst>
                <a:ext uri="{FF2B5EF4-FFF2-40B4-BE49-F238E27FC236}">
                  <a16:creationId xmlns:a16="http://schemas.microsoft.com/office/drawing/2014/main" id="{D0CB3500-A0E2-4F6C-AFA2-3BCF3C79B051}"/>
                </a:ext>
              </a:extLst>
            </p:cNvPr>
            <p:cNvSpPr/>
            <p:nvPr/>
          </p:nvSpPr>
          <p:spPr>
            <a:xfrm rot="10800000">
              <a:off x="256032" y="2057290"/>
              <a:ext cx="3962400" cy="3148426"/>
            </a:xfrm>
            <a:prstGeom prst="round2SameRect">
              <a:avLst>
                <a:gd name="adj1" fmla="val 6741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D172FC82-C4D5-4902-9BBD-81D513C1F536}"/>
              </a:ext>
            </a:extLst>
          </p:cNvPr>
          <p:cNvGrpSpPr/>
          <p:nvPr/>
        </p:nvGrpSpPr>
        <p:grpSpPr>
          <a:xfrm>
            <a:off x="2182367" y="633119"/>
            <a:ext cx="9753598" cy="2163085"/>
            <a:chOff x="256032" y="1827265"/>
            <a:chExt cx="3962400" cy="2163085"/>
          </a:xfrm>
        </p:grpSpPr>
        <p:sp>
          <p:nvSpPr>
            <p:cNvPr id="36" name="Retângulo: Cantos Superiores Arredondados 35">
              <a:extLst>
                <a:ext uri="{FF2B5EF4-FFF2-40B4-BE49-F238E27FC236}">
                  <a16:creationId xmlns:a16="http://schemas.microsoft.com/office/drawing/2014/main" id="{FFB2D14F-723C-42A9-B7DB-047E759CC0FC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tângulo: Cantos Superiores Arredondados 42">
              <a:extLst>
                <a:ext uri="{FF2B5EF4-FFF2-40B4-BE49-F238E27FC236}">
                  <a16:creationId xmlns:a16="http://schemas.microsoft.com/office/drawing/2014/main" id="{1569FC0A-1D92-487D-AD12-BDE291525EBB}"/>
                </a:ext>
              </a:extLst>
            </p:cNvPr>
            <p:cNvSpPr/>
            <p:nvPr/>
          </p:nvSpPr>
          <p:spPr>
            <a:xfrm rot="10800000">
              <a:off x="256032" y="2057287"/>
              <a:ext cx="3962400" cy="1933063"/>
            </a:xfrm>
            <a:prstGeom prst="round2SameRect">
              <a:avLst>
                <a:gd name="adj1" fmla="val 5194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8680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61891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02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93980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422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93980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62018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854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7217833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742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7222067" y="2342573"/>
            <a:ext cx="46016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900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E2FD9AED-76CA-45BA-BE6E-AB98F54BAE23}"/>
              </a:ext>
            </a:extLst>
          </p:cNvPr>
          <p:cNvSpPr/>
          <p:nvPr/>
        </p:nvSpPr>
        <p:spPr>
          <a:xfrm>
            <a:off x="2425700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CDD23EF7-1BE9-4B03-B1E3-943889A80FEC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C5B9FF40-BFC5-4B41-A92A-A7A18A8F6BAF}"/>
              </a:ext>
            </a:extLst>
          </p:cNvPr>
          <p:cNvSpPr/>
          <p:nvPr/>
        </p:nvSpPr>
        <p:spPr>
          <a:xfrm>
            <a:off x="5609167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785441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1F698B87-F20A-4700-B62A-25DA3753A846}"/>
              </a:ext>
            </a:extLst>
          </p:cNvPr>
          <p:cNvSpPr/>
          <p:nvPr/>
        </p:nvSpPr>
        <p:spPr>
          <a:xfrm>
            <a:off x="5609167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18799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3" y="1541316"/>
            <a:ext cx="3533776" cy="2441865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4657728" y="1541319"/>
            <a:ext cx="3602600" cy="24418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182341"/>
            <a:ext cx="3548062" cy="2476500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4672014" y="4199660"/>
            <a:ext cx="3588314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30672189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7A012AD-6C31-40C9-B775-A4EA3BFCC456}"/>
              </a:ext>
            </a:extLst>
          </p:cNvPr>
          <p:cNvSpPr/>
          <p:nvPr/>
        </p:nvSpPr>
        <p:spPr>
          <a:xfrm>
            <a:off x="4821767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3EADCB10-92D8-4ECE-9E4A-0418B45D385B}"/>
              </a:ext>
            </a:extLst>
          </p:cNvPr>
          <p:cNvSpPr/>
          <p:nvPr/>
        </p:nvSpPr>
        <p:spPr>
          <a:xfrm>
            <a:off x="7217833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9613900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2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FD307AD-F655-47B5-A3A4-54715D2212C3}"/>
              </a:ext>
            </a:extLst>
          </p:cNvPr>
          <p:cNvSpPr txBox="1"/>
          <p:nvPr/>
        </p:nvSpPr>
        <p:spPr>
          <a:xfrm>
            <a:off x="5117206" y="1191491"/>
            <a:ext cx="201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04815"/>
            <a:r>
              <a:rPr lang="pt-BR" sz="2400" dirty="0">
                <a:solidFill>
                  <a:srgbClr val="21262D"/>
                </a:solidFill>
                <a:latin typeface="Calibri" panose="020F0502020204030204"/>
              </a:rPr>
              <a:t>Cores do Tema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8816B7C-57D7-44E3-A475-AEA2638A234A}"/>
              </a:ext>
            </a:extLst>
          </p:cNvPr>
          <p:cNvSpPr/>
          <p:nvPr/>
        </p:nvSpPr>
        <p:spPr>
          <a:xfrm>
            <a:off x="3754582" y="2334491"/>
            <a:ext cx="1094509" cy="1094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#3f50f6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69FBC16-CF20-4A1A-A699-83190848FD51}"/>
              </a:ext>
            </a:extLst>
          </p:cNvPr>
          <p:cNvSpPr/>
          <p:nvPr/>
        </p:nvSpPr>
        <p:spPr>
          <a:xfrm>
            <a:off x="5001491" y="2334491"/>
            <a:ext cx="1094509" cy="109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#ff3ca6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4842596-83A2-4784-97CA-6288140CD61D}"/>
              </a:ext>
            </a:extLst>
          </p:cNvPr>
          <p:cNvSpPr/>
          <p:nvPr/>
        </p:nvSpPr>
        <p:spPr>
          <a:xfrm>
            <a:off x="6248400" y="2334491"/>
            <a:ext cx="1094509" cy="1094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#ffab2e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92B25B1-72F4-4F10-8865-43827138B736}"/>
              </a:ext>
            </a:extLst>
          </p:cNvPr>
          <p:cNvSpPr/>
          <p:nvPr/>
        </p:nvSpPr>
        <p:spPr>
          <a:xfrm>
            <a:off x="7483836" y="2334491"/>
            <a:ext cx="1094509" cy="1094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#02cccd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3072B13-CFF3-4EEE-8703-B1B74FAE9564}"/>
              </a:ext>
            </a:extLst>
          </p:cNvPr>
          <p:cNvSpPr/>
          <p:nvPr/>
        </p:nvSpPr>
        <p:spPr>
          <a:xfrm>
            <a:off x="3754582" y="3664527"/>
            <a:ext cx="1094509" cy="10945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#21262D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B71D388-C47A-48F2-9D21-89AB92207BC7}"/>
              </a:ext>
            </a:extLst>
          </p:cNvPr>
          <p:cNvSpPr/>
          <p:nvPr/>
        </p:nvSpPr>
        <p:spPr>
          <a:xfrm>
            <a:off x="5001491" y="3664527"/>
            <a:ext cx="1094509" cy="1094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#44546a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235227-A9A6-41E5-8335-99B33E3EE363}"/>
              </a:ext>
            </a:extLst>
          </p:cNvPr>
          <p:cNvSpPr/>
          <p:nvPr/>
        </p:nvSpPr>
        <p:spPr>
          <a:xfrm>
            <a:off x="6248400" y="3664527"/>
            <a:ext cx="1094509" cy="1094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44546A"/>
                </a:solidFill>
                <a:latin typeface="Calibri" panose="020F0502020204030204"/>
              </a:rPr>
              <a:t>#e5e9f2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A4BFB44-8DD4-4315-9835-4C9A8B641C74}"/>
              </a:ext>
            </a:extLst>
          </p:cNvPr>
          <p:cNvSpPr/>
          <p:nvPr/>
        </p:nvSpPr>
        <p:spPr>
          <a:xfrm>
            <a:off x="7483836" y="3664527"/>
            <a:ext cx="1094509" cy="109450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44546A"/>
                </a:solidFill>
                <a:latin typeface="Calibri" panose="020F0502020204030204"/>
              </a:rPr>
              <a:t>#f2f6fb</a:t>
            </a:r>
          </a:p>
        </p:txBody>
      </p:sp>
    </p:spTree>
    <p:extLst>
      <p:ext uri="{BB962C8B-B14F-4D97-AF65-F5344CB8AC3E}">
        <p14:creationId xmlns:p14="http://schemas.microsoft.com/office/powerpoint/2010/main" val="10408234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EBCC5A-F2CC-485D-ACC7-483F503A22AC}"/>
              </a:ext>
            </a:extLst>
          </p:cNvPr>
          <p:cNvSpPr/>
          <p:nvPr/>
        </p:nvSpPr>
        <p:spPr>
          <a:xfrm>
            <a:off x="2032000" y="0"/>
            <a:ext cx="10160000" cy="45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E8A4F48-4475-49FA-852B-782178A053B9}"/>
              </a:ext>
            </a:extLst>
          </p:cNvPr>
          <p:cNvSpPr/>
          <p:nvPr/>
        </p:nvSpPr>
        <p:spPr>
          <a:xfrm>
            <a:off x="21240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7478B136-5478-476E-8A79-2518D3D004DE}"/>
              </a:ext>
            </a:extLst>
          </p:cNvPr>
          <p:cNvSpPr/>
          <p:nvPr/>
        </p:nvSpPr>
        <p:spPr>
          <a:xfrm>
            <a:off x="413702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363F7A4B-4381-4F14-B353-FB6584EE65CC}"/>
              </a:ext>
            </a:extLst>
          </p:cNvPr>
          <p:cNvSpPr/>
          <p:nvPr/>
        </p:nvSpPr>
        <p:spPr>
          <a:xfrm>
            <a:off x="61499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47604D66-A67A-46F3-BF58-85A647BF2744}"/>
              </a:ext>
            </a:extLst>
          </p:cNvPr>
          <p:cNvSpPr/>
          <p:nvPr/>
        </p:nvSpPr>
        <p:spPr>
          <a:xfrm>
            <a:off x="816292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F912342A-FFE2-409C-802E-75773A3E5CAA}"/>
              </a:ext>
            </a:extLst>
          </p:cNvPr>
          <p:cNvSpPr/>
          <p:nvPr/>
        </p:nvSpPr>
        <p:spPr>
          <a:xfrm>
            <a:off x="101758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630F9A8A-726C-4E21-AE7F-0F7AB1B3E6F2}"/>
              </a:ext>
            </a:extLst>
          </p:cNvPr>
          <p:cNvSpPr/>
          <p:nvPr/>
        </p:nvSpPr>
        <p:spPr>
          <a:xfrm>
            <a:off x="3135314" y="1570327"/>
            <a:ext cx="4938712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7B594E71-60C9-44CF-8787-98FF8178C2F0}"/>
              </a:ext>
            </a:extLst>
          </p:cNvPr>
          <p:cNvSpPr/>
          <p:nvPr/>
        </p:nvSpPr>
        <p:spPr>
          <a:xfrm>
            <a:off x="7154863" y="1523135"/>
            <a:ext cx="2423318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49723D0-944A-484A-8360-165F162955F0}"/>
              </a:ext>
            </a:extLst>
          </p:cNvPr>
          <p:cNvSpPr/>
          <p:nvPr/>
        </p:nvSpPr>
        <p:spPr>
          <a:xfrm>
            <a:off x="9676608" y="1523135"/>
            <a:ext cx="2423318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C386720B-1991-48F7-BEED-0166A1294438}"/>
              </a:ext>
            </a:extLst>
          </p:cNvPr>
          <p:cNvSpPr/>
          <p:nvPr/>
        </p:nvSpPr>
        <p:spPr>
          <a:xfrm>
            <a:off x="1016000" y="3300268"/>
            <a:ext cx="6242446" cy="3462481"/>
          </a:xfrm>
          <a:prstGeom prst="roundRect">
            <a:avLst>
              <a:gd name="adj" fmla="val 7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ADA88980-5E40-491A-BDF5-349AE817D0A7}"/>
              </a:ext>
            </a:extLst>
          </p:cNvPr>
          <p:cNvSpPr/>
          <p:nvPr/>
        </p:nvSpPr>
        <p:spPr>
          <a:xfrm>
            <a:off x="8458595" y="3300269"/>
            <a:ext cx="3634980" cy="3462480"/>
          </a:xfrm>
          <a:prstGeom prst="roundRect">
            <a:avLst>
              <a:gd name="adj" fmla="val 7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9" name="Imagem 8" descr="Uma imagem contendo computador, teclado, remoto, azul&#10;&#10;Descrição gerada automaticamente">
            <a:extLst>
              <a:ext uri="{FF2B5EF4-FFF2-40B4-BE49-F238E27FC236}">
                <a16:creationId xmlns:a16="http://schemas.microsoft.com/office/drawing/2014/main" id="{E04BA789-69DD-4715-A341-32525685D8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9" r="78287" b="14402"/>
          <a:stretch/>
        </p:blipFill>
        <p:spPr>
          <a:xfrm>
            <a:off x="2501839" y="0"/>
            <a:ext cx="2028823" cy="6858000"/>
          </a:xfrm>
          <a:prstGeom prst="rect">
            <a:avLst/>
          </a:prstGeom>
        </p:spPr>
      </p:pic>
      <p:sp>
        <p:nvSpPr>
          <p:cNvPr id="59" name="Elipse 58">
            <a:extLst>
              <a:ext uri="{FF2B5EF4-FFF2-40B4-BE49-F238E27FC236}">
                <a16:creationId xmlns:a16="http://schemas.microsoft.com/office/drawing/2014/main" id="{376F7F03-CDFF-46DB-AD7C-D6B7D03C4D1A}"/>
              </a:ext>
            </a:extLst>
          </p:cNvPr>
          <p:cNvSpPr/>
          <p:nvPr/>
        </p:nvSpPr>
        <p:spPr>
          <a:xfrm>
            <a:off x="2266475" y="741725"/>
            <a:ext cx="496123" cy="4961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C99FE108-31F4-4BE6-8FC9-EF8865381A42}"/>
              </a:ext>
            </a:extLst>
          </p:cNvPr>
          <p:cNvSpPr/>
          <p:nvPr/>
        </p:nvSpPr>
        <p:spPr>
          <a:xfrm>
            <a:off x="4282601" y="741725"/>
            <a:ext cx="496123" cy="4961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AAD940AA-8423-4043-AE78-FE58AEC1671F}"/>
              </a:ext>
            </a:extLst>
          </p:cNvPr>
          <p:cNvSpPr/>
          <p:nvPr/>
        </p:nvSpPr>
        <p:spPr>
          <a:xfrm>
            <a:off x="6291835" y="741725"/>
            <a:ext cx="496123" cy="4961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B48BC1-03BC-4D18-8009-05F4037E2176}"/>
              </a:ext>
            </a:extLst>
          </p:cNvPr>
          <p:cNvSpPr/>
          <p:nvPr/>
        </p:nvSpPr>
        <p:spPr>
          <a:xfrm>
            <a:off x="8315849" y="741725"/>
            <a:ext cx="496123" cy="4961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D67EA0F7-699F-499D-8426-271D0E05179F}"/>
              </a:ext>
            </a:extLst>
          </p:cNvPr>
          <p:cNvSpPr/>
          <p:nvPr/>
        </p:nvSpPr>
        <p:spPr>
          <a:xfrm>
            <a:off x="10321451" y="741725"/>
            <a:ext cx="496123" cy="4961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14" name="Imagem 13" descr="Fundo preto com letras brancas&#10;&#10;Descrição gerada automaticamente">
            <a:extLst>
              <a:ext uri="{FF2B5EF4-FFF2-40B4-BE49-F238E27FC236}">
                <a16:creationId xmlns:a16="http://schemas.microsoft.com/office/drawing/2014/main" id="{CF1331EC-137D-4BA0-AE3A-940E018F5C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251" y="849273"/>
            <a:ext cx="320619" cy="320619"/>
          </a:xfrm>
          <a:prstGeom prst="rect">
            <a:avLst/>
          </a:prstGeom>
        </p:spPr>
      </p:pic>
      <p:pic>
        <p:nvPicPr>
          <p:cNvPr id="17" name="Imagem 1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50F5E4E4-33A5-4AE6-933E-6A0D0FF0E3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441" y="844902"/>
            <a:ext cx="245959" cy="323006"/>
          </a:xfrm>
          <a:prstGeom prst="rect">
            <a:avLst/>
          </a:prstGeom>
        </p:spPr>
      </p:pic>
      <p:pic>
        <p:nvPicPr>
          <p:cNvPr id="20" name="Imagem 19" descr="Fundo preto com letras brancas&#10;&#10;Descrição gerada automaticamente">
            <a:extLst>
              <a:ext uri="{FF2B5EF4-FFF2-40B4-BE49-F238E27FC236}">
                <a16:creationId xmlns:a16="http://schemas.microsoft.com/office/drawing/2014/main" id="{1B0A0BF9-CB9E-4EF8-B264-3069B936B7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23" y="849272"/>
            <a:ext cx="362527" cy="281028"/>
          </a:xfrm>
          <a:prstGeom prst="rect">
            <a:avLst/>
          </a:prstGeom>
        </p:spPr>
      </p:pic>
      <p:pic>
        <p:nvPicPr>
          <p:cNvPr id="54" name="Imagem 53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7D795F2-4C7C-4044-965E-F205197D7C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93" y="844902"/>
            <a:ext cx="329539" cy="289768"/>
          </a:xfrm>
          <a:prstGeom prst="rect">
            <a:avLst/>
          </a:prstGeom>
        </p:spPr>
      </p:pic>
      <p:pic>
        <p:nvPicPr>
          <p:cNvPr id="56" name="Imagem 55" descr="Fundo preto com letras brancas&#10;&#10;Descrição gerada automaticamente">
            <a:extLst>
              <a:ext uri="{FF2B5EF4-FFF2-40B4-BE49-F238E27FC236}">
                <a16:creationId xmlns:a16="http://schemas.microsoft.com/office/drawing/2014/main" id="{58B7502B-091F-4DDA-B917-3BC579749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512" y="849272"/>
            <a:ext cx="342065" cy="26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407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EBCC5A-F2CC-485D-ACC7-483F503A22AC}"/>
              </a:ext>
            </a:extLst>
          </p:cNvPr>
          <p:cNvSpPr/>
          <p:nvPr/>
        </p:nvSpPr>
        <p:spPr>
          <a:xfrm>
            <a:off x="2032000" y="0"/>
            <a:ext cx="10160000" cy="45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E8A4F48-4475-49FA-852B-782178A053B9}"/>
              </a:ext>
            </a:extLst>
          </p:cNvPr>
          <p:cNvSpPr/>
          <p:nvPr/>
        </p:nvSpPr>
        <p:spPr>
          <a:xfrm>
            <a:off x="2124075" y="552450"/>
            <a:ext cx="3263900" cy="20066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49723D0-944A-484A-8360-165F162955F0}"/>
              </a:ext>
            </a:extLst>
          </p:cNvPr>
          <p:cNvSpPr/>
          <p:nvPr/>
        </p:nvSpPr>
        <p:spPr>
          <a:xfrm>
            <a:off x="8829675" y="552450"/>
            <a:ext cx="3263900" cy="200660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E423A1BD-1BD1-45FF-A6DB-CB1BC1F3858D}"/>
              </a:ext>
            </a:extLst>
          </p:cNvPr>
          <p:cNvSpPr/>
          <p:nvPr/>
        </p:nvSpPr>
        <p:spPr>
          <a:xfrm>
            <a:off x="2124075" y="2654300"/>
            <a:ext cx="4938712" cy="4108449"/>
          </a:xfrm>
          <a:prstGeom prst="roundRect">
            <a:avLst>
              <a:gd name="adj" fmla="val 6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BAB1C711-5A16-4737-85C2-7A79A5EFC4E4}"/>
              </a:ext>
            </a:extLst>
          </p:cNvPr>
          <p:cNvSpPr/>
          <p:nvPr/>
        </p:nvSpPr>
        <p:spPr>
          <a:xfrm>
            <a:off x="7154863" y="2654300"/>
            <a:ext cx="4938712" cy="4108449"/>
          </a:xfrm>
          <a:prstGeom prst="roundRect">
            <a:avLst>
              <a:gd name="adj" fmla="val 6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17" name="Imagem 16" descr="Uma imagem contendo computador, teclado, remoto, azul&#10;&#10;Descrição gerada automaticamente">
            <a:extLst>
              <a:ext uri="{FF2B5EF4-FFF2-40B4-BE49-F238E27FC236}">
                <a16:creationId xmlns:a16="http://schemas.microsoft.com/office/drawing/2014/main" id="{B667DA81-C702-4706-ABEC-E841162A34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9" r="78287" b="14402"/>
          <a:stretch/>
        </p:blipFill>
        <p:spPr>
          <a:xfrm>
            <a:off x="3177" y="0"/>
            <a:ext cx="2028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633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FD307AD-F655-47B5-A3A4-54715D2212C3}"/>
              </a:ext>
            </a:extLst>
          </p:cNvPr>
          <p:cNvSpPr txBox="1"/>
          <p:nvPr/>
        </p:nvSpPr>
        <p:spPr>
          <a:xfrm>
            <a:off x="5117206" y="1191491"/>
            <a:ext cx="201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04815"/>
            <a:r>
              <a:rPr lang="pt-BR" sz="2400" dirty="0">
                <a:solidFill>
                  <a:srgbClr val="BAC9FF"/>
                </a:solidFill>
                <a:latin typeface="Calibri" panose="020F0502020204030204"/>
              </a:rPr>
              <a:t>Cores do Tema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8816B7C-57D7-44E3-A475-AEA2638A234A}"/>
              </a:ext>
            </a:extLst>
          </p:cNvPr>
          <p:cNvSpPr/>
          <p:nvPr/>
        </p:nvSpPr>
        <p:spPr>
          <a:xfrm>
            <a:off x="3054928" y="2334491"/>
            <a:ext cx="1094509" cy="1094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#3f8df6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69FBC16-CF20-4A1A-A699-83190848FD51}"/>
              </a:ext>
            </a:extLst>
          </p:cNvPr>
          <p:cNvSpPr/>
          <p:nvPr/>
        </p:nvSpPr>
        <p:spPr>
          <a:xfrm>
            <a:off x="4301837" y="2334491"/>
            <a:ext cx="1094509" cy="109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#5138d4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4842596-83A2-4784-97CA-6288140CD61D}"/>
              </a:ext>
            </a:extLst>
          </p:cNvPr>
          <p:cNvSpPr/>
          <p:nvPr/>
        </p:nvSpPr>
        <p:spPr>
          <a:xfrm>
            <a:off x="5548746" y="2334491"/>
            <a:ext cx="1094509" cy="1094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#ff3ca6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92B25B1-72F4-4F10-8865-43827138B736}"/>
              </a:ext>
            </a:extLst>
          </p:cNvPr>
          <p:cNvSpPr/>
          <p:nvPr/>
        </p:nvSpPr>
        <p:spPr>
          <a:xfrm>
            <a:off x="6784182" y="2334491"/>
            <a:ext cx="1094509" cy="1094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#ffab2e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3072B13-CFF3-4EEE-8703-B1B74FAE9564}"/>
              </a:ext>
            </a:extLst>
          </p:cNvPr>
          <p:cNvSpPr/>
          <p:nvPr/>
        </p:nvSpPr>
        <p:spPr>
          <a:xfrm>
            <a:off x="3054928" y="3664527"/>
            <a:ext cx="1094509" cy="109450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#131427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B71D388-C47A-48F2-9D21-89AB92207BC7}"/>
              </a:ext>
            </a:extLst>
          </p:cNvPr>
          <p:cNvSpPr/>
          <p:nvPr/>
        </p:nvSpPr>
        <p:spPr>
          <a:xfrm>
            <a:off x="4301837" y="3664527"/>
            <a:ext cx="1094509" cy="1094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#182037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235227-A9A6-41E5-8335-99B33E3EE363}"/>
              </a:ext>
            </a:extLst>
          </p:cNvPr>
          <p:cNvSpPr/>
          <p:nvPr/>
        </p:nvSpPr>
        <p:spPr>
          <a:xfrm>
            <a:off x="5548746" y="3664527"/>
            <a:ext cx="1094509" cy="1094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#576492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A4BFB44-8DD4-4315-9835-4C9A8B641C74}"/>
              </a:ext>
            </a:extLst>
          </p:cNvPr>
          <p:cNvSpPr/>
          <p:nvPr/>
        </p:nvSpPr>
        <p:spPr>
          <a:xfrm>
            <a:off x="6784182" y="3664527"/>
            <a:ext cx="1094509" cy="1094509"/>
          </a:xfrm>
          <a:prstGeom prst="rect">
            <a:avLst/>
          </a:prstGeom>
          <a:solidFill>
            <a:schemeClr val="tx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182037"/>
                </a:solidFill>
                <a:latin typeface="Calibri" panose="020F0502020204030204"/>
              </a:rPr>
              <a:t>#bac9ff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A27D12C-FCF4-45F7-860D-204DED49F604}"/>
              </a:ext>
            </a:extLst>
          </p:cNvPr>
          <p:cNvSpPr/>
          <p:nvPr/>
        </p:nvSpPr>
        <p:spPr>
          <a:xfrm>
            <a:off x="8019619" y="2334491"/>
            <a:ext cx="1094509" cy="1094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#0bb55b</a:t>
            </a:r>
          </a:p>
        </p:txBody>
      </p:sp>
    </p:spTree>
    <p:extLst>
      <p:ext uri="{BB962C8B-B14F-4D97-AF65-F5344CB8AC3E}">
        <p14:creationId xmlns:p14="http://schemas.microsoft.com/office/powerpoint/2010/main" val="4930265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670136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6701367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8756650" y="1958976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8756650" y="4409018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8B1ADE99-B463-4DFD-BBEB-09AFBD66158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66DB9AF7-D636-4601-9C35-D9292B18E4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55277" y="1179633"/>
            <a:ext cx="240000" cy="24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482C25AA-B55B-4B0C-A08E-5B0C09748D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0319" y="1167633"/>
            <a:ext cx="264000" cy="2640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087D2D65-79AE-4D2D-9981-51C394A255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96303" y="1167633"/>
            <a:ext cx="264000" cy="2640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C417FB2A-72F2-4D3F-B5EF-85664EF3677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0151" y="1155633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778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1885950" y="1958976"/>
            <a:ext cx="3266017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8761424" y="1958976"/>
            <a:ext cx="3265882" cy="4729691"/>
          </a:xfrm>
          <a:prstGeom prst="roundRect">
            <a:avLst>
              <a:gd name="adj" fmla="val 2074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475184EF-6C15-48D9-8E26-AC889872E9D9}"/>
              </a:ext>
            </a:extLst>
          </p:cNvPr>
          <p:cNvSpPr/>
          <p:nvPr/>
        </p:nvSpPr>
        <p:spPr>
          <a:xfrm>
            <a:off x="5323687" y="1958976"/>
            <a:ext cx="326601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70640C0B-5542-44C9-AF10-C18CE44BE67E}"/>
              </a:ext>
            </a:extLst>
          </p:cNvPr>
          <p:cNvSpPr/>
          <p:nvPr/>
        </p:nvSpPr>
        <p:spPr>
          <a:xfrm>
            <a:off x="5323687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1AE6BA1B-7B21-4E95-9A20-CFFBF16E68A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4FCFAEB-381B-4FD3-8390-C2E3E3AAE5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2319" y="1179633"/>
            <a:ext cx="240000" cy="2400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6561E5B6-DB0B-4E84-BEB9-C99CD466035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31277" y="1155633"/>
            <a:ext cx="288000" cy="28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8866168C-DDE6-4A3F-AF3C-256E12EE816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08200" y="1155633"/>
            <a:ext cx="288000" cy="288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2AB30802-22B8-4062-B8AE-591F2C6D56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72150" y="1167633"/>
            <a:ext cx="264000" cy="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94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670136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6701367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8756650" y="1958976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8756650" y="4409018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8B1ADE99-B463-4DFD-BBEB-09AFBD66158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66DB9AF7-D636-4601-9C35-D9292B18E4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55277" y="1179633"/>
            <a:ext cx="240000" cy="24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482C25AA-B55B-4B0C-A08E-5B0C09748D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0319" y="1167633"/>
            <a:ext cx="264000" cy="2640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087D2D65-79AE-4D2D-9981-51C394A255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96303" y="1167633"/>
            <a:ext cx="264000" cy="2640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C417FB2A-72F2-4D3F-B5EF-85664EF3677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0151" y="1155633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0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1885950" y="1958976"/>
            <a:ext cx="3266017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8761424" y="1958976"/>
            <a:ext cx="3265882" cy="4729691"/>
          </a:xfrm>
          <a:prstGeom prst="roundRect">
            <a:avLst>
              <a:gd name="adj" fmla="val 2074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475184EF-6C15-48D9-8E26-AC889872E9D9}"/>
              </a:ext>
            </a:extLst>
          </p:cNvPr>
          <p:cNvSpPr/>
          <p:nvPr/>
        </p:nvSpPr>
        <p:spPr>
          <a:xfrm>
            <a:off x="5323687" y="1958976"/>
            <a:ext cx="326601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70640C0B-5542-44C9-AF10-C18CE44BE67E}"/>
              </a:ext>
            </a:extLst>
          </p:cNvPr>
          <p:cNvSpPr/>
          <p:nvPr/>
        </p:nvSpPr>
        <p:spPr>
          <a:xfrm>
            <a:off x="5323687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1AE6BA1B-7B21-4E95-9A20-CFFBF16E68A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4FCFAEB-381B-4FD3-8390-C2E3E3AAE5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2319" y="1179633"/>
            <a:ext cx="240000" cy="2400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6561E5B6-DB0B-4E84-BEB9-C99CD466035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31277" y="1155633"/>
            <a:ext cx="288000" cy="28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8866168C-DDE6-4A3F-AF3C-256E12EE816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08200" y="1155633"/>
            <a:ext cx="288000" cy="288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2AB30802-22B8-4062-B8AE-591F2C6D56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72150" y="1167633"/>
            <a:ext cx="264000" cy="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916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4984751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4984751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9614823" y="1958976"/>
            <a:ext cx="2407709" cy="4729691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7037782" y="1958975"/>
            <a:ext cx="2408903" cy="472969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61B90A3-4995-47BB-8192-4CF4CD3A3702}"/>
              </a:ext>
            </a:extLst>
          </p:cNvPr>
          <p:cNvGrpSpPr/>
          <p:nvPr/>
        </p:nvGrpSpPr>
        <p:grpSpPr>
          <a:xfrm>
            <a:off x="9807516" y="1057921"/>
            <a:ext cx="496123" cy="496123"/>
            <a:chOff x="15482177" y="1112587"/>
            <a:chExt cx="744184" cy="744184"/>
          </a:xfrm>
        </p:grpSpPr>
        <p:sp>
          <p:nvSpPr>
            <p:cNvPr id="54" name="Elipse 53">
              <a:extLst>
                <a:ext uri="{FF2B5EF4-FFF2-40B4-BE49-F238E27FC236}">
                  <a16:creationId xmlns:a16="http://schemas.microsoft.com/office/drawing/2014/main" id="{16A24754-4B21-47F4-82F0-4D48B1907E26}"/>
                </a:ext>
              </a:extLst>
            </p:cNvPr>
            <p:cNvSpPr/>
            <p:nvPr/>
          </p:nvSpPr>
          <p:spPr>
            <a:xfrm>
              <a:off x="15482177" y="1112587"/>
              <a:ext cx="744184" cy="744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5" name="Imagem 54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1E19F251-658C-4B08-9284-95E9F6186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06292" y="1262379"/>
              <a:ext cx="480929" cy="480929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FC62E9B-8177-46B4-8720-AD8617A308E1}"/>
              </a:ext>
            </a:extLst>
          </p:cNvPr>
          <p:cNvGrpSpPr/>
          <p:nvPr/>
        </p:nvGrpSpPr>
        <p:grpSpPr>
          <a:xfrm>
            <a:off x="2050575" y="1057921"/>
            <a:ext cx="496123" cy="496123"/>
            <a:chOff x="3399713" y="1112587"/>
            <a:chExt cx="744184" cy="744184"/>
          </a:xfrm>
        </p:grpSpPr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3FD680B5-16FD-4160-B4DA-C485F71EAA3C}"/>
                </a:ext>
              </a:extLst>
            </p:cNvPr>
            <p:cNvSpPr/>
            <p:nvPr/>
          </p:nvSpPr>
          <p:spPr>
            <a:xfrm>
              <a:off x="3399713" y="1112587"/>
              <a:ext cx="744184" cy="7441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6" name="Imagem 55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A7E2EAF6-E98B-4D1F-93A0-B4635A5B9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8485" y="1273908"/>
              <a:ext cx="543790" cy="421542"/>
            </a:xfrm>
            <a:prstGeom prst="rect">
              <a:avLst/>
            </a:prstGeom>
          </p:spPr>
        </p:pic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F322C003-2FFF-4CAF-A150-965194D48E93}"/>
              </a:ext>
            </a:extLst>
          </p:cNvPr>
          <p:cNvGrpSpPr/>
          <p:nvPr/>
        </p:nvGrpSpPr>
        <p:grpSpPr>
          <a:xfrm>
            <a:off x="4633229" y="1057921"/>
            <a:ext cx="496123" cy="496123"/>
            <a:chOff x="6423902" y="1112587"/>
            <a:chExt cx="744184" cy="744184"/>
          </a:xfrm>
        </p:grpSpPr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96E893E4-331B-4FEA-BEB4-8A95BF798BDD}"/>
                </a:ext>
              </a:extLst>
            </p:cNvPr>
            <p:cNvSpPr/>
            <p:nvPr/>
          </p:nvSpPr>
          <p:spPr>
            <a:xfrm>
              <a:off x="6423902" y="1112587"/>
              <a:ext cx="744184" cy="744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7" name="Imagem 5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8095399C-E405-4043-A331-09084BE81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8840" y="1267353"/>
              <a:ext cx="494308" cy="434652"/>
            </a:xfrm>
            <a:prstGeom prst="rect">
              <a:avLst/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44C0276-E366-4835-970C-D6B47C7004E9}"/>
              </a:ext>
            </a:extLst>
          </p:cNvPr>
          <p:cNvGrpSpPr/>
          <p:nvPr/>
        </p:nvGrpSpPr>
        <p:grpSpPr>
          <a:xfrm>
            <a:off x="7225118" y="1057921"/>
            <a:ext cx="496123" cy="496123"/>
            <a:chOff x="9437752" y="1112587"/>
            <a:chExt cx="744184" cy="744184"/>
          </a:xfrm>
        </p:grpSpPr>
        <p:sp>
          <p:nvSpPr>
            <p:cNvPr id="53" name="Elipse 52">
              <a:extLst>
                <a:ext uri="{FF2B5EF4-FFF2-40B4-BE49-F238E27FC236}">
                  <a16:creationId xmlns:a16="http://schemas.microsoft.com/office/drawing/2014/main" id="{E7A84A70-6300-4294-8A64-2C3AE8FC1822}"/>
                </a:ext>
              </a:extLst>
            </p:cNvPr>
            <p:cNvSpPr/>
            <p:nvPr/>
          </p:nvSpPr>
          <p:spPr>
            <a:xfrm>
              <a:off x="9437752" y="1112587"/>
              <a:ext cx="744184" cy="7441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8" name="Imagem 57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CB1B7DEA-B0D9-48C7-A03B-2518553B9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4768" y="1273908"/>
              <a:ext cx="513097" cy="4019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2416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2" y="1541316"/>
            <a:ext cx="6577011" cy="2848303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7710487" y="1541319"/>
            <a:ext cx="4286250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588778"/>
            <a:ext cx="6591296" cy="2070063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5617035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5"/>
            <a:ext cx="10153650" cy="585787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79179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7036589" y="1958976"/>
            <a:ext cx="4985944" cy="4729691"/>
          </a:xfrm>
          <a:prstGeom prst="roundRect">
            <a:avLst>
              <a:gd name="adj" fmla="val 1432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F22D09D2-BE7D-42B5-BBE7-449A0709839A}"/>
              </a:ext>
            </a:extLst>
          </p:cNvPr>
          <p:cNvGrpSpPr/>
          <p:nvPr/>
        </p:nvGrpSpPr>
        <p:grpSpPr>
          <a:xfrm>
            <a:off x="2057907" y="1051571"/>
            <a:ext cx="496123" cy="496123"/>
            <a:chOff x="4079058" y="1530746"/>
            <a:chExt cx="744184" cy="744184"/>
          </a:xfrm>
        </p:grpSpPr>
        <p:sp>
          <p:nvSpPr>
            <p:cNvPr id="43" name="Elipse 42">
              <a:extLst>
                <a:ext uri="{FF2B5EF4-FFF2-40B4-BE49-F238E27FC236}">
                  <a16:creationId xmlns:a16="http://schemas.microsoft.com/office/drawing/2014/main" id="{23CC86C1-1C67-475E-ADA7-7DDEB3535BDD}"/>
                </a:ext>
              </a:extLst>
            </p:cNvPr>
            <p:cNvSpPr/>
            <p:nvPr/>
          </p:nvSpPr>
          <p:spPr>
            <a:xfrm>
              <a:off x="4079058" y="1530746"/>
              <a:ext cx="744184" cy="7441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44" name="Imagem 43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03EBD359-1603-4E2B-8392-D928BCF74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830" y="1692067"/>
              <a:ext cx="543790" cy="421542"/>
            </a:xfrm>
            <a:prstGeom prst="rect">
              <a:avLst/>
            </a:prstGeom>
          </p:spPr>
        </p:pic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C2724089-76E9-450A-83CA-3EFCABB85789}"/>
              </a:ext>
            </a:extLst>
          </p:cNvPr>
          <p:cNvGrpSpPr/>
          <p:nvPr/>
        </p:nvGrpSpPr>
        <p:grpSpPr>
          <a:xfrm>
            <a:off x="4632696" y="1051571"/>
            <a:ext cx="496123" cy="496123"/>
            <a:chOff x="7013975" y="1589449"/>
            <a:chExt cx="744184" cy="744184"/>
          </a:xfrm>
        </p:grpSpPr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F7EAB226-7E0E-458F-A271-DD18C4238773}"/>
                </a:ext>
              </a:extLst>
            </p:cNvPr>
            <p:cNvSpPr/>
            <p:nvPr/>
          </p:nvSpPr>
          <p:spPr>
            <a:xfrm>
              <a:off x="7013975" y="1589449"/>
              <a:ext cx="744184" cy="744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47" name="Imagem 4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6169EDF4-FB4D-460F-83B3-12C8CDE9E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913" y="1744215"/>
              <a:ext cx="494308" cy="434652"/>
            </a:xfrm>
            <a:prstGeom prst="rect">
              <a:avLst/>
            </a:prstGeom>
          </p:spPr>
        </p:pic>
      </p:grpSp>
      <p:sp>
        <p:nvSpPr>
          <p:cNvPr id="10" name="Elipse 9">
            <a:extLst>
              <a:ext uri="{FF2B5EF4-FFF2-40B4-BE49-F238E27FC236}">
                <a16:creationId xmlns:a16="http://schemas.microsoft.com/office/drawing/2014/main" id="{BCC5BEA3-A5F9-46C2-AF8C-DDDF7D83DED2}"/>
              </a:ext>
            </a:extLst>
          </p:cNvPr>
          <p:cNvSpPr/>
          <p:nvPr/>
        </p:nvSpPr>
        <p:spPr>
          <a:xfrm>
            <a:off x="3697328" y="1930283"/>
            <a:ext cx="1360800" cy="1360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56" name="Elipse 55">
            <a:extLst>
              <a:ext uri="{FF2B5EF4-FFF2-40B4-BE49-F238E27FC236}">
                <a16:creationId xmlns:a16="http://schemas.microsoft.com/office/drawing/2014/main" id="{724B8E1B-26B5-47F7-81D7-8123DBBD160E}"/>
              </a:ext>
            </a:extLst>
          </p:cNvPr>
          <p:cNvSpPr/>
          <p:nvPr/>
        </p:nvSpPr>
        <p:spPr>
          <a:xfrm>
            <a:off x="2068930" y="2501315"/>
            <a:ext cx="1360071" cy="13600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57" name="Elipse 56">
            <a:extLst>
              <a:ext uri="{FF2B5EF4-FFF2-40B4-BE49-F238E27FC236}">
                <a16:creationId xmlns:a16="http://schemas.microsoft.com/office/drawing/2014/main" id="{22315E1A-3AC0-4141-A2FB-59B2827A831C}"/>
              </a:ext>
            </a:extLst>
          </p:cNvPr>
          <p:cNvSpPr/>
          <p:nvPr/>
        </p:nvSpPr>
        <p:spPr>
          <a:xfrm>
            <a:off x="5326092" y="3070333"/>
            <a:ext cx="1360800" cy="1360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E3E220D8-C94F-4EEC-99B5-5715FBBDC5B1}"/>
              </a:ext>
            </a:extLst>
          </p:cNvPr>
          <p:cNvSpPr/>
          <p:nvPr/>
        </p:nvSpPr>
        <p:spPr>
          <a:xfrm>
            <a:off x="1889530" y="4381501"/>
            <a:ext cx="1718870" cy="2303716"/>
          </a:xfrm>
          <a:prstGeom prst="roundRect">
            <a:avLst>
              <a:gd name="adj" fmla="val 394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31EFF03E-F394-4980-8C4B-01B2926F28E1}"/>
              </a:ext>
            </a:extLst>
          </p:cNvPr>
          <p:cNvSpPr/>
          <p:nvPr/>
        </p:nvSpPr>
        <p:spPr>
          <a:xfrm>
            <a:off x="5147057" y="4950884"/>
            <a:ext cx="1718870" cy="1734333"/>
          </a:xfrm>
          <a:prstGeom prst="roundRect">
            <a:avLst>
              <a:gd name="adj" fmla="val 394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58" name="Retângulo: Cantos Arredondados 57">
            <a:extLst>
              <a:ext uri="{FF2B5EF4-FFF2-40B4-BE49-F238E27FC236}">
                <a16:creationId xmlns:a16="http://schemas.microsoft.com/office/drawing/2014/main" id="{D5558648-8293-492A-8510-B2162CED2AB4}"/>
              </a:ext>
            </a:extLst>
          </p:cNvPr>
          <p:cNvSpPr/>
          <p:nvPr/>
        </p:nvSpPr>
        <p:spPr>
          <a:xfrm>
            <a:off x="3518294" y="3812117"/>
            <a:ext cx="1718870" cy="2873100"/>
          </a:xfrm>
          <a:prstGeom prst="roundRect">
            <a:avLst>
              <a:gd name="adj" fmla="val 3941"/>
            </a:avLst>
          </a:prstGeom>
          <a:solidFill>
            <a:schemeClr val="accent6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67" name="Elipse 66">
            <a:extLst>
              <a:ext uri="{FF2B5EF4-FFF2-40B4-BE49-F238E27FC236}">
                <a16:creationId xmlns:a16="http://schemas.microsoft.com/office/drawing/2014/main" id="{42DE46E0-7F77-4BD6-815B-C7D966027BBF}"/>
              </a:ext>
            </a:extLst>
          </p:cNvPr>
          <p:cNvSpPr/>
          <p:nvPr/>
        </p:nvSpPr>
        <p:spPr>
          <a:xfrm>
            <a:off x="3072815" y="3505200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256D211F-5093-4C63-A0BA-CB69E31498F6}"/>
              </a:ext>
            </a:extLst>
          </p:cNvPr>
          <p:cNvGrpSpPr/>
          <p:nvPr/>
        </p:nvGrpSpPr>
        <p:grpSpPr>
          <a:xfrm>
            <a:off x="7200900" y="1051571"/>
            <a:ext cx="496123" cy="496123"/>
            <a:chOff x="13063847" y="1589449"/>
            <a:chExt cx="744184" cy="744184"/>
          </a:xfrm>
        </p:grpSpPr>
        <p:sp>
          <p:nvSpPr>
            <p:cNvPr id="76" name="Elipse 75">
              <a:extLst>
                <a:ext uri="{FF2B5EF4-FFF2-40B4-BE49-F238E27FC236}">
                  <a16:creationId xmlns:a16="http://schemas.microsoft.com/office/drawing/2014/main" id="{8CD993FD-08EB-422B-8507-301F7F0AC7AE}"/>
                </a:ext>
              </a:extLst>
            </p:cNvPr>
            <p:cNvSpPr/>
            <p:nvPr/>
          </p:nvSpPr>
          <p:spPr>
            <a:xfrm>
              <a:off x="13063847" y="1589449"/>
              <a:ext cx="744184" cy="744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77" name="Imagem 7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48F82A16-28E5-4421-A4AA-9382D661C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5949" y="1750770"/>
              <a:ext cx="480929" cy="480929"/>
            </a:xfrm>
            <a:prstGeom prst="rect">
              <a:avLst/>
            </a:prstGeom>
          </p:spPr>
        </p:pic>
      </p:grpSp>
      <p:sp>
        <p:nvSpPr>
          <p:cNvPr id="28" name="Elipse 27">
            <a:extLst>
              <a:ext uri="{FF2B5EF4-FFF2-40B4-BE49-F238E27FC236}">
                <a16:creationId xmlns:a16="http://schemas.microsoft.com/office/drawing/2014/main" id="{41C6CA4C-4F16-4D7E-BCB9-2DD76EA6147B}"/>
              </a:ext>
            </a:extLst>
          </p:cNvPr>
          <p:cNvSpPr/>
          <p:nvPr/>
        </p:nvSpPr>
        <p:spPr>
          <a:xfrm>
            <a:off x="4704258" y="2937100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BCE8A5F7-5F6F-4049-A27B-E1ACBC19A3C5}"/>
              </a:ext>
            </a:extLst>
          </p:cNvPr>
          <p:cNvSpPr/>
          <p:nvPr/>
        </p:nvSpPr>
        <p:spPr>
          <a:xfrm>
            <a:off x="6330342" y="4074584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pic>
        <p:nvPicPr>
          <p:cNvPr id="5" name="Gráfico 4" descr="Troféu">
            <a:extLst>
              <a:ext uri="{FF2B5EF4-FFF2-40B4-BE49-F238E27FC236}">
                <a16:creationId xmlns:a16="http://schemas.microsoft.com/office/drawing/2014/main" id="{A2C2E0FA-692F-416F-9A72-55FFA12AE5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71103" y="5248668"/>
            <a:ext cx="1419225" cy="1419225"/>
          </a:xfrm>
          <a:prstGeom prst="rect">
            <a:avLst/>
          </a:prstGeom>
        </p:spPr>
      </p:pic>
      <p:pic>
        <p:nvPicPr>
          <p:cNvPr id="9" name="Gráfico 8" descr="Medalha">
            <a:extLst>
              <a:ext uri="{FF2B5EF4-FFF2-40B4-BE49-F238E27FC236}">
                <a16:creationId xmlns:a16="http://schemas.microsoft.com/office/drawing/2014/main" id="{2BB88455-CC12-4C04-93AB-D483C0FD127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5273" y="5818051"/>
            <a:ext cx="761451" cy="761451"/>
          </a:xfrm>
          <a:prstGeom prst="rect">
            <a:avLst/>
          </a:prstGeom>
        </p:spPr>
      </p:pic>
      <p:pic>
        <p:nvPicPr>
          <p:cNvPr id="35" name="Gráfico 34" descr="Medalha">
            <a:extLst>
              <a:ext uri="{FF2B5EF4-FFF2-40B4-BE49-F238E27FC236}">
                <a16:creationId xmlns:a16="http://schemas.microsoft.com/office/drawing/2014/main" id="{3E4C454A-A851-4EAF-954D-721DD727B4A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66846" y="5794314"/>
            <a:ext cx="761451" cy="76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43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50025D82-2226-4EDD-B96A-92FE5B357D26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D33CAC4-6266-4CB1-97A5-1B52A4C18640}"/>
              </a:ext>
            </a:extLst>
          </p:cNvPr>
          <p:cNvSpPr/>
          <p:nvPr/>
        </p:nvSpPr>
        <p:spPr>
          <a:xfrm>
            <a:off x="8259810" y="1794510"/>
            <a:ext cx="3778392" cy="4916684"/>
          </a:xfrm>
          <a:prstGeom prst="roundRect">
            <a:avLst>
              <a:gd name="adj" fmla="val 664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etângulo: Cantos Arredondados 35">
            <a:extLst>
              <a:ext uri="{FF2B5EF4-FFF2-40B4-BE49-F238E27FC236}">
                <a16:creationId xmlns:a16="http://schemas.microsoft.com/office/drawing/2014/main" id="{30D39CB0-7537-4FC1-8E05-FC9BF36011CB}"/>
              </a:ext>
            </a:extLst>
          </p:cNvPr>
          <p:cNvSpPr/>
          <p:nvPr/>
        </p:nvSpPr>
        <p:spPr>
          <a:xfrm>
            <a:off x="4305300" y="1794511"/>
            <a:ext cx="3778392" cy="4916683"/>
          </a:xfrm>
          <a:prstGeom prst="roundRect">
            <a:avLst>
              <a:gd name="adj" fmla="val 6376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56116091-D3D7-40F0-96F2-FBA944BB9524}"/>
              </a:ext>
            </a:extLst>
          </p:cNvPr>
          <p:cNvSpPr/>
          <p:nvPr/>
        </p:nvSpPr>
        <p:spPr>
          <a:xfrm>
            <a:off x="7399944" y="555152"/>
            <a:ext cx="2233894" cy="981042"/>
          </a:xfrm>
          <a:prstGeom prst="roundRect">
            <a:avLst>
              <a:gd name="adj" fmla="val 16918"/>
            </a:avLst>
          </a:prstGeom>
          <a:solidFill>
            <a:schemeClr val="bg1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FE49E3CE-C24B-475D-B9D0-926BBDE678B7}"/>
              </a:ext>
            </a:extLst>
          </p:cNvPr>
          <p:cNvSpPr/>
          <p:nvPr/>
        </p:nvSpPr>
        <p:spPr>
          <a:xfrm>
            <a:off x="9778392" y="555152"/>
            <a:ext cx="2233894" cy="981042"/>
          </a:xfrm>
          <a:prstGeom prst="roundRect">
            <a:avLst>
              <a:gd name="adj" fmla="val 16918"/>
            </a:avLst>
          </a:prstGeom>
          <a:solidFill>
            <a:schemeClr val="bg1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8FBCB281-E045-4C24-8263-C608F036BC05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B329143-062C-4703-B861-C3B90472F1BB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49C759E7-0029-47B0-BDC7-ED95BAF1926E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10C57614-102E-4F01-825F-7A29C32923B7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A69500B9-A483-4AFB-BA9B-E31A55DCA75E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93650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57092446-AD30-410F-B391-85289B41B29B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470EE0-F195-497D-AAA9-4311D89752D6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CCE04E-3EDE-440E-8B4A-79417A9A9052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AE050C2-555C-40B9-A6DB-A37DFA276B9A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A5B32E1-5135-4514-A2EE-94BBD5A11D14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5D41F6F-9744-4DF0-9AE0-14F87627BD23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E22E86-936E-4CA5-8BA2-DC644D86EF97}"/>
              </a:ext>
            </a:extLst>
          </p:cNvPr>
          <p:cNvSpPr/>
          <p:nvPr/>
        </p:nvSpPr>
        <p:spPr>
          <a:xfrm>
            <a:off x="4310743" y="563814"/>
            <a:ext cx="4570611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CE85B87E-225F-43DC-9A6F-08C181E8FD6D}"/>
              </a:ext>
            </a:extLst>
          </p:cNvPr>
          <p:cNvSpPr/>
          <p:nvPr/>
        </p:nvSpPr>
        <p:spPr>
          <a:xfrm>
            <a:off x="4310744" y="913938"/>
            <a:ext cx="4570610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275D3E21-FDDB-4AEC-9B53-67988C98A903}"/>
              </a:ext>
            </a:extLst>
          </p:cNvPr>
          <p:cNvSpPr/>
          <p:nvPr/>
        </p:nvSpPr>
        <p:spPr>
          <a:xfrm>
            <a:off x="4310742" y="5632316"/>
            <a:ext cx="7727460" cy="1087541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640C9FE6-91FA-4D7A-90CD-5C590A5240AC}"/>
              </a:ext>
            </a:extLst>
          </p:cNvPr>
          <p:cNvSpPr/>
          <p:nvPr/>
        </p:nvSpPr>
        <p:spPr>
          <a:xfrm>
            <a:off x="9064708" y="550797"/>
            <a:ext cx="2973495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FE35026D-A22F-46DD-83AF-B5B88B540846}"/>
              </a:ext>
            </a:extLst>
          </p:cNvPr>
          <p:cNvSpPr/>
          <p:nvPr/>
        </p:nvSpPr>
        <p:spPr>
          <a:xfrm>
            <a:off x="9064708" y="913938"/>
            <a:ext cx="2973495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1430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57092446-AD30-410F-B391-85289B41B29B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470EE0-F195-497D-AAA9-4311D89752D6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CCE04E-3EDE-440E-8B4A-79417A9A9052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AE050C2-555C-40B9-A6DB-A37DFA276B9A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A5B32E1-5135-4514-A2EE-94BBD5A11D14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5D41F6F-9744-4DF0-9AE0-14F87627BD23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E22E86-936E-4CA5-8BA2-DC644D86EF97}"/>
              </a:ext>
            </a:extLst>
          </p:cNvPr>
          <p:cNvSpPr/>
          <p:nvPr/>
        </p:nvSpPr>
        <p:spPr>
          <a:xfrm>
            <a:off x="4310743" y="563814"/>
            <a:ext cx="4570611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CE85B87E-225F-43DC-9A6F-08C181E8FD6D}"/>
              </a:ext>
            </a:extLst>
          </p:cNvPr>
          <p:cNvSpPr/>
          <p:nvPr/>
        </p:nvSpPr>
        <p:spPr>
          <a:xfrm>
            <a:off x="4310744" y="913938"/>
            <a:ext cx="4570610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275D3E21-FDDB-4AEC-9B53-67988C98A903}"/>
              </a:ext>
            </a:extLst>
          </p:cNvPr>
          <p:cNvSpPr/>
          <p:nvPr/>
        </p:nvSpPr>
        <p:spPr>
          <a:xfrm>
            <a:off x="4310742" y="5632316"/>
            <a:ext cx="7727460" cy="1087541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640C9FE6-91FA-4D7A-90CD-5C590A5240AC}"/>
              </a:ext>
            </a:extLst>
          </p:cNvPr>
          <p:cNvSpPr/>
          <p:nvPr/>
        </p:nvSpPr>
        <p:spPr>
          <a:xfrm>
            <a:off x="9064708" y="550797"/>
            <a:ext cx="2973495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FE35026D-A22F-46DD-83AF-B5B88B540846}"/>
              </a:ext>
            </a:extLst>
          </p:cNvPr>
          <p:cNvSpPr/>
          <p:nvPr/>
        </p:nvSpPr>
        <p:spPr>
          <a:xfrm>
            <a:off x="9064708" y="913938"/>
            <a:ext cx="2973495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A86B3767-84C7-4405-834C-FE3F3509B69B}"/>
              </a:ext>
            </a:extLst>
          </p:cNvPr>
          <p:cNvSpPr/>
          <p:nvPr/>
        </p:nvSpPr>
        <p:spPr>
          <a:xfrm>
            <a:off x="0" y="359569"/>
            <a:ext cx="12192000" cy="24000"/>
          </a:xfrm>
          <a:prstGeom prst="rect">
            <a:avLst/>
          </a:prstGeom>
          <a:gradFill flip="none" rotWithShape="1">
            <a:gsLst>
              <a:gs pos="68000">
                <a:srgbClr val="6D31A9"/>
              </a:gs>
              <a:gs pos="34000">
                <a:srgbClr val="6D31A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9567615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DF691C6B-D2E2-465B-84F3-CCD735264132}"/>
              </a:ext>
            </a:extLst>
          </p:cNvPr>
          <p:cNvGrpSpPr/>
          <p:nvPr/>
        </p:nvGrpSpPr>
        <p:grpSpPr>
          <a:xfrm>
            <a:off x="4076700" y="533400"/>
            <a:ext cx="3434595" cy="5241988"/>
            <a:chOff x="6163807" y="526468"/>
            <a:chExt cx="5960385" cy="7862982"/>
          </a:xfrm>
        </p:grpSpPr>
        <p:sp>
          <p:nvSpPr>
            <p:cNvPr id="21" name="Retângulo: Cantos Arredondados 20">
              <a:extLst>
                <a:ext uri="{FF2B5EF4-FFF2-40B4-BE49-F238E27FC236}">
                  <a16:creationId xmlns:a16="http://schemas.microsoft.com/office/drawing/2014/main" id="{8F50E4BE-57D9-4CC2-83CD-2970DBCFAF8A}"/>
                </a:ext>
              </a:extLst>
            </p:cNvPr>
            <p:cNvSpPr/>
            <p:nvPr/>
          </p:nvSpPr>
          <p:spPr>
            <a:xfrm>
              <a:off x="6163807" y="526468"/>
              <a:ext cx="5960385" cy="7862982"/>
            </a:xfrm>
            <a:prstGeom prst="roundRect">
              <a:avLst>
                <a:gd name="adj" fmla="val 9020"/>
              </a:avLst>
            </a:prstGeom>
            <a:solidFill>
              <a:schemeClr val="bg1">
                <a:lumMod val="50000"/>
              </a:schemeClr>
            </a:solidFill>
            <a:ln cap="sq">
              <a:noFill/>
              <a:round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87403CB5-7EAE-48C3-981B-ADB05A3C6A02}"/>
                </a:ext>
              </a:extLst>
            </p:cNvPr>
            <p:cNvSpPr/>
            <p:nvPr/>
          </p:nvSpPr>
          <p:spPr>
            <a:xfrm>
              <a:off x="6163807" y="1543051"/>
              <a:ext cx="5960385" cy="5829300"/>
            </a:xfrm>
            <a:prstGeom prst="rect">
              <a:avLst/>
            </a:prstGeom>
            <a:solidFill>
              <a:schemeClr val="bg2"/>
            </a:solidFill>
            <a:ln cap="sq">
              <a:noFill/>
              <a:round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FE6844C2-E764-427A-8301-5B2E9CF5F8EF}"/>
                </a:ext>
              </a:extLst>
            </p:cNvPr>
            <p:cNvSpPr/>
            <p:nvPr/>
          </p:nvSpPr>
          <p:spPr>
            <a:xfrm>
              <a:off x="6163807" y="6457950"/>
              <a:ext cx="5960385" cy="1392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B640D372-6A0E-4093-8526-4635AB03F23C}"/>
                </a:ext>
              </a:extLst>
            </p:cNvPr>
            <p:cNvSpPr/>
            <p:nvPr/>
          </p:nvSpPr>
          <p:spPr>
            <a:xfrm>
              <a:off x="6163807" y="1064647"/>
              <a:ext cx="5960385" cy="707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33114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569998" y="541150"/>
            <a:ext cx="2087945" cy="1094565"/>
            <a:chOff x="4591098" y="541176"/>
            <a:chExt cx="2181226" cy="117332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D23EEA8-484A-4B46-B134-34C8A1AEA55F}"/>
              </a:ext>
            </a:extLst>
          </p:cNvPr>
          <p:cNvGrpSpPr/>
          <p:nvPr/>
        </p:nvGrpSpPr>
        <p:grpSpPr>
          <a:xfrm>
            <a:off x="5079984" y="1164993"/>
            <a:ext cx="6542016" cy="473224"/>
            <a:chOff x="4591099" y="541176"/>
            <a:chExt cx="2181225" cy="117332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22FC10F9-A3BB-41C5-8253-94B42717E469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410928C-E40F-4A28-BA65-26814C8CCBB8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F56F9F3-BB81-4A26-85BC-6DFA8241FD47}"/>
              </a:ext>
            </a:extLst>
          </p:cNvPr>
          <p:cNvGrpSpPr/>
          <p:nvPr/>
        </p:nvGrpSpPr>
        <p:grpSpPr>
          <a:xfrm>
            <a:off x="5079983" y="541150"/>
            <a:ext cx="6542016" cy="473224"/>
            <a:chOff x="4591099" y="541176"/>
            <a:chExt cx="2181225" cy="117332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6A6928F-CFF5-4178-B1ED-CEC034FB740E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B61C24A-FCA2-4C78-8E01-864939D76F25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2824989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E0AA7AB-BC2B-4030-9FFE-AB98D2CB9E44}"/>
              </a:ext>
            </a:extLst>
          </p:cNvPr>
          <p:cNvGrpSpPr/>
          <p:nvPr/>
        </p:nvGrpSpPr>
        <p:grpSpPr>
          <a:xfrm>
            <a:off x="570000" y="1786316"/>
            <a:ext cx="3572634" cy="4630299"/>
            <a:chOff x="149289" y="1866122"/>
            <a:chExt cx="3732245" cy="48371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1866122"/>
              <a:ext cx="3732245" cy="4837162"/>
              <a:chOff x="4056046" y="1866122"/>
              <a:chExt cx="3732245" cy="483716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E9C3F0A-7576-42DD-976F-063389C84377}"/>
                </a:ext>
              </a:extLst>
            </p:cNvPr>
            <p:cNvCxnSpPr/>
            <p:nvPr/>
          </p:nvCxnSpPr>
          <p:spPr>
            <a:xfrm>
              <a:off x="149289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202788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103175" y="-2904602"/>
            <a:ext cx="3131916" cy="2496823"/>
            <a:chOff x="4591099" y="-961978"/>
            <a:chExt cx="3271837" cy="267647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5681711" y="-961978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D23EEA8-484A-4B46-B134-34C8A1AEA55F}"/>
              </a:ext>
            </a:extLst>
          </p:cNvPr>
          <p:cNvGrpSpPr/>
          <p:nvPr/>
        </p:nvGrpSpPr>
        <p:grpSpPr>
          <a:xfrm>
            <a:off x="5079984" y="1164993"/>
            <a:ext cx="6542016" cy="473224"/>
            <a:chOff x="4591099" y="541176"/>
            <a:chExt cx="2181225" cy="117332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22FC10F9-A3BB-41C5-8253-94B42717E469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410928C-E40F-4A28-BA65-26814C8CCBB8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F56F9F3-BB81-4A26-85BC-6DFA8241FD47}"/>
              </a:ext>
            </a:extLst>
          </p:cNvPr>
          <p:cNvGrpSpPr/>
          <p:nvPr/>
        </p:nvGrpSpPr>
        <p:grpSpPr>
          <a:xfrm>
            <a:off x="5079983" y="541150"/>
            <a:ext cx="6542016" cy="473224"/>
            <a:chOff x="4591099" y="541176"/>
            <a:chExt cx="2181225" cy="117332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6A6928F-CFF5-4178-B1ED-CEC034FB740E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B61C24A-FCA2-4C78-8E01-864939D76F25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2824989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3648745" y="-5356516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E0AA7AB-BC2B-4030-9FFE-AB98D2CB9E44}"/>
              </a:ext>
            </a:extLst>
          </p:cNvPr>
          <p:cNvGrpSpPr/>
          <p:nvPr/>
        </p:nvGrpSpPr>
        <p:grpSpPr>
          <a:xfrm>
            <a:off x="570000" y="1786316"/>
            <a:ext cx="3572634" cy="4630299"/>
            <a:chOff x="149289" y="1866122"/>
            <a:chExt cx="3732245" cy="48371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1866122"/>
              <a:ext cx="3732245" cy="4837162"/>
              <a:chOff x="4056046" y="1866122"/>
              <a:chExt cx="3732245" cy="483716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E9C3F0A-7576-42DD-976F-063389C84377}"/>
                </a:ext>
              </a:extLst>
            </p:cNvPr>
            <p:cNvCxnSpPr/>
            <p:nvPr/>
          </p:nvCxnSpPr>
          <p:spPr>
            <a:xfrm>
              <a:off x="149289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13511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7279064" y="541150"/>
            <a:ext cx="2087945" cy="1094565"/>
            <a:chOff x="4591098" y="541176"/>
            <a:chExt cx="2181226" cy="117332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9534054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6B7721-8D0C-486B-92B3-2789BC52846A}"/>
              </a:ext>
            </a:extLst>
          </p:cNvPr>
          <p:cNvGrpSpPr/>
          <p:nvPr/>
        </p:nvGrpSpPr>
        <p:grpSpPr>
          <a:xfrm>
            <a:off x="569998" y="534659"/>
            <a:ext cx="3572635" cy="5881956"/>
            <a:chOff x="149288" y="558546"/>
            <a:chExt cx="3732246" cy="614473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558546"/>
              <a:ext cx="3732245" cy="6144738"/>
              <a:chOff x="4056046" y="558546"/>
              <a:chExt cx="3732245" cy="6144738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6144738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5600FA4-ED6E-43D6-A68F-1913CEEFC6CB}"/>
                </a:ext>
              </a:extLst>
            </p:cNvPr>
            <p:cNvSpPr/>
            <p:nvPr/>
          </p:nvSpPr>
          <p:spPr>
            <a:xfrm>
              <a:off x="149289" y="1176478"/>
              <a:ext cx="3732244" cy="3678536"/>
            </a:xfrm>
            <a:prstGeom prst="rect">
              <a:avLst/>
            </a:prstGeom>
            <a:gradFill>
              <a:gsLst>
                <a:gs pos="0">
                  <a:srgbClr val="E8EAEE"/>
                </a:gs>
                <a:gs pos="38000">
                  <a:srgbClr val="F2F4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CBDAF69-2070-4B42-952C-4969072A1D71}"/>
                </a:ext>
              </a:extLst>
            </p:cNvPr>
            <p:cNvCxnSpPr>
              <a:cxnSpLocks/>
            </p:cNvCxnSpPr>
            <p:nvPr/>
          </p:nvCxnSpPr>
          <p:spPr>
            <a:xfrm>
              <a:off x="149288" y="117647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22CD1A5-C176-4C09-BBA9-9AD3E7D4F30F}"/>
                </a:ext>
              </a:extLst>
            </p:cNvPr>
            <p:cNvCxnSpPr/>
            <p:nvPr/>
          </p:nvCxnSpPr>
          <p:spPr>
            <a:xfrm>
              <a:off x="149288" y="4855014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978520F-E21A-4262-AFFA-7438C55B0F8B}"/>
                </a:ext>
              </a:extLst>
            </p:cNvPr>
            <p:cNvCxnSpPr/>
            <p:nvPr/>
          </p:nvCxnSpPr>
          <p:spPr>
            <a:xfrm>
              <a:off x="149288" y="5430416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51223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6B7721-8D0C-486B-92B3-2789BC52846A}"/>
              </a:ext>
            </a:extLst>
          </p:cNvPr>
          <p:cNvGrpSpPr/>
          <p:nvPr/>
        </p:nvGrpSpPr>
        <p:grpSpPr>
          <a:xfrm>
            <a:off x="569999" y="527792"/>
            <a:ext cx="3572635" cy="5881956"/>
            <a:chOff x="149288" y="558546"/>
            <a:chExt cx="3732246" cy="614473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558546"/>
              <a:ext cx="3732245" cy="6144738"/>
              <a:chOff x="4056046" y="558546"/>
              <a:chExt cx="3732245" cy="6144738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6144738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7E218"/>
                  </a:gs>
                  <a:gs pos="91000">
                    <a:srgbClr val="1E870F">
                      <a:alpha val="7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5600FA4-ED6E-43D6-A68F-1913CEEFC6CB}"/>
                </a:ext>
              </a:extLst>
            </p:cNvPr>
            <p:cNvSpPr/>
            <p:nvPr/>
          </p:nvSpPr>
          <p:spPr>
            <a:xfrm>
              <a:off x="149289" y="1176478"/>
              <a:ext cx="3732244" cy="3678536"/>
            </a:xfrm>
            <a:prstGeom prst="rect">
              <a:avLst/>
            </a:prstGeom>
            <a:gradFill>
              <a:gsLst>
                <a:gs pos="0">
                  <a:srgbClr val="E8EAEE"/>
                </a:gs>
                <a:gs pos="38000">
                  <a:srgbClr val="F2F4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CBDAF69-2070-4B42-952C-4969072A1D71}"/>
                </a:ext>
              </a:extLst>
            </p:cNvPr>
            <p:cNvCxnSpPr>
              <a:cxnSpLocks/>
            </p:cNvCxnSpPr>
            <p:nvPr/>
          </p:nvCxnSpPr>
          <p:spPr>
            <a:xfrm>
              <a:off x="149288" y="117647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22CD1A5-C176-4C09-BBA9-9AD3E7D4F30F}"/>
                </a:ext>
              </a:extLst>
            </p:cNvPr>
            <p:cNvCxnSpPr/>
            <p:nvPr/>
          </p:nvCxnSpPr>
          <p:spPr>
            <a:xfrm>
              <a:off x="149288" y="4855014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978520F-E21A-4262-AFFA-7438C55B0F8B}"/>
                </a:ext>
              </a:extLst>
            </p:cNvPr>
            <p:cNvCxnSpPr/>
            <p:nvPr/>
          </p:nvCxnSpPr>
          <p:spPr>
            <a:xfrm>
              <a:off x="149288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7F9398A-8411-47D7-92F1-604D4FE5800D}"/>
              </a:ext>
            </a:extLst>
          </p:cNvPr>
          <p:cNvGrpSpPr/>
          <p:nvPr/>
        </p:nvGrpSpPr>
        <p:grpSpPr>
          <a:xfrm>
            <a:off x="4309682" y="534656"/>
            <a:ext cx="7312318" cy="5881960"/>
            <a:chOff x="4056045" y="558542"/>
            <a:chExt cx="7639003" cy="6144742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5C67095-5CC5-4D11-AEA0-05DA9C294909}"/>
                </a:ext>
              </a:extLst>
            </p:cNvPr>
            <p:cNvGrpSpPr/>
            <p:nvPr/>
          </p:nvGrpSpPr>
          <p:grpSpPr>
            <a:xfrm>
              <a:off x="4056046" y="558546"/>
              <a:ext cx="7639001" cy="6144738"/>
              <a:chOff x="149288" y="558546"/>
              <a:chExt cx="7639001" cy="6144738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94C2A0FA-E843-4AF5-A594-D55A107EA88E}"/>
                  </a:ext>
                </a:extLst>
              </p:cNvPr>
              <p:cNvGrpSpPr/>
              <p:nvPr/>
            </p:nvGrpSpPr>
            <p:grpSpPr>
              <a:xfrm>
                <a:off x="149288" y="558546"/>
                <a:ext cx="7639001" cy="6144738"/>
                <a:chOff x="4056045" y="558546"/>
                <a:chExt cx="7639001" cy="6144738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B41E4455-E01B-41A5-93E6-9F43164B625D}"/>
                    </a:ext>
                  </a:extLst>
                </p:cNvPr>
                <p:cNvSpPr/>
                <p:nvPr/>
              </p:nvSpPr>
              <p:spPr>
                <a:xfrm>
                  <a:off x="4056045" y="558546"/>
                  <a:ext cx="7639001" cy="6144738"/>
                </a:xfrm>
                <a:prstGeom prst="roundRect">
                  <a:avLst>
                    <a:gd name="adj" fmla="val 2718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2000" sy="102000" algn="ctr" rotWithShape="0">
                    <a:srgbClr val="3D5393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72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590542-727E-44C2-81CE-40B570032C1B}"/>
                    </a:ext>
                  </a:extLst>
                </p:cNvPr>
                <p:cNvSpPr/>
                <p:nvPr/>
              </p:nvSpPr>
              <p:spPr>
                <a:xfrm>
                  <a:off x="4056046" y="6214188"/>
                  <a:ext cx="4467467" cy="489096"/>
                </a:xfrm>
                <a:custGeom>
                  <a:avLst/>
                  <a:gdLst>
                    <a:gd name="connsiteX0" fmla="*/ 0 w 3732245"/>
                    <a:gd name="connsiteY0" fmla="*/ 0 h 489096"/>
                    <a:gd name="connsiteX1" fmla="*/ 3732245 w 3732245"/>
                    <a:gd name="connsiteY1" fmla="*/ 0 h 489096"/>
                    <a:gd name="connsiteX2" fmla="*/ 3732245 w 3732245"/>
                    <a:gd name="connsiteY2" fmla="*/ 352235 h 489096"/>
                    <a:gd name="connsiteX3" fmla="*/ 3595384 w 3732245"/>
                    <a:gd name="connsiteY3" fmla="*/ 489096 h 489096"/>
                    <a:gd name="connsiteX4" fmla="*/ 136861 w 3732245"/>
                    <a:gd name="connsiteY4" fmla="*/ 489096 h 489096"/>
                    <a:gd name="connsiteX5" fmla="*/ 0 w 3732245"/>
                    <a:gd name="connsiteY5" fmla="*/ 352235 h 489096"/>
                    <a:gd name="connsiteX6" fmla="*/ 0 w 3732245"/>
                    <a:gd name="connsiteY6" fmla="*/ 0 h 48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2245" h="489096">
                      <a:moveTo>
                        <a:pt x="0" y="0"/>
                      </a:moveTo>
                      <a:lnTo>
                        <a:pt x="3732245" y="0"/>
                      </a:lnTo>
                      <a:lnTo>
                        <a:pt x="3732245" y="352235"/>
                      </a:lnTo>
                      <a:cubicBezTo>
                        <a:pt x="3732245" y="427821"/>
                        <a:pt x="3670970" y="489096"/>
                        <a:pt x="3595384" y="489096"/>
                      </a:cubicBezTo>
                      <a:lnTo>
                        <a:pt x="136861" y="489096"/>
                      </a:lnTo>
                      <a:cubicBezTo>
                        <a:pt x="61275" y="489096"/>
                        <a:pt x="0" y="427821"/>
                        <a:pt x="0" y="35223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723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181487C-8EE2-42CF-9730-8C25F27DE9B8}"/>
                  </a:ext>
                </a:extLst>
              </p:cNvPr>
              <p:cNvSpPr/>
              <p:nvPr/>
            </p:nvSpPr>
            <p:spPr>
              <a:xfrm>
                <a:off x="149289" y="1176478"/>
                <a:ext cx="3732244" cy="3678536"/>
              </a:xfrm>
              <a:prstGeom prst="rect">
                <a:avLst/>
              </a:pr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0F40694A-C5C7-40FC-869A-E9B9B0958E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288" y="1176478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58A5CD77-CB36-447B-BA33-0D77A5421926}"/>
                  </a:ext>
                </a:extLst>
              </p:cNvPr>
              <p:cNvCxnSpPr/>
              <p:nvPr/>
            </p:nvCxnSpPr>
            <p:spPr>
              <a:xfrm>
                <a:off x="149288" y="4855014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8D680288-64D1-4867-B63F-C14E502FE047}"/>
                  </a:ext>
                </a:extLst>
              </p:cNvPr>
              <p:cNvCxnSpPr/>
              <p:nvPr/>
            </p:nvCxnSpPr>
            <p:spPr>
              <a:xfrm>
                <a:off x="149288" y="5615472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6A28A9C-7D12-4CBB-BC0F-20437B0676CE}"/>
                </a:ext>
              </a:extLst>
            </p:cNvPr>
            <p:cNvSpPr/>
            <p:nvPr/>
          </p:nvSpPr>
          <p:spPr>
            <a:xfrm>
              <a:off x="4056045" y="558542"/>
              <a:ext cx="4591861" cy="157296"/>
            </a:xfrm>
            <a:custGeom>
              <a:avLst/>
              <a:gdLst>
                <a:gd name="connsiteX0" fmla="*/ 2686861 w 4591861"/>
                <a:gd name="connsiteY0" fmla="*/ 0 h 157296"/>
                <a:gd name="connsiteX1" fmla="*/ 4591861 w 4591861"/>
                <a:gd name="connsiteY1" fmla="*/ 0 h 157296"/>
                <a:gd name="connsiteX2" fmla="*/ 4591861 w 4591861"/>
                <a:gd name="connsiteY2" fmla="*/ 156436 h 157296"/>
                <a:gd name="connsiteX3" fmla="*/ 3732245 w 4591861"/>
                <a:gd name="connsiteY3" fmla="*/ 156436 h 157296"/>
                <a:gd name="connsiteX4" fmla="*/ 3732245 w 4591861"/>
                <a:gd name="connsiteY4" fmla="*/ 157296 h 157296"/>
                <a:gd name="connsiteX5" fmla="*/ 0 w 4591861"/>
                <a:gd name="connsiteY5" fmla="*/ 157296 h 157296"/>
                <a:gd name="connsiteX6" fmla="*/ 0 w 4591861"/>
                <a:gd name="connsiteY6" fmla="*/ 137675 h 157296"/>
                <a:gd name="connsiteX7" fmla="*/ 136861 w 4591861"/>
                <a:gd name="connsiteY7" fmla="*/ 814 h 157296"/>
                <a:gd name="connsiteX8" fmla="*/ 2686861 w 4591861"/>
                <a:gd name="connsiteY8" fmla="*/ 814 h 15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861" h="157296">
                  <a:moveTo>
                    <a:pt x="2686861" y="0"/>
                  </a:moveTo>
                  <a:lnTo>
                    <a:pt x="4591861" y="0"/>
                  </a:lnTo>
                  <a:lnTo>
                    <a:pt x="4591861" y="156436"/>
                  </a:lnTo>
                  <a:lnTo>
                    <a:pt x="3732245" y="156436"/>
                  </a:lnTo>
                  <a:lnTo>
                    <a:pt x="3732245" y="157296"/>
                  </a:lnTo>
                  <a:lnTo>
                    <a:pt x="0" y="157296"/>
                  </a:lnTo>
                  <a:lnTo>
                    <a:pt x="0" y="137675"/>
                  </a:lnTo>
                  <a:cubicBezTo>
                    <a:pt x="0" y="62089"/>
                    <a:pt x="61275" y="814"/>
                    <a:pt x="136861" y="814"/>
                  </a:cubicBezTo>
                  <a:lnTo>
                    <a:pt x="2686861" y="814"/>
                  </a:lnTo>
                  <a:close/>
                </a:path>
              </a:pathLst>
            </a:custGeom>
            <a:gradFill>
              <a:gsLst>
                <a:gs pos="0">
                  <a:srgbClr val="97E218"/>
                </a:gs>
                <a:gs pos="91000">
                  <a:srgbClr val="1E870F">
                    <a:alpha val="7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9DAE81B-B546-462E-B133-4EC1B56FAA58}"/>
                </a:ext>
              </a:extLst>
            </p:cNvPr>
            <p:cNvSpPr/>
            <p:nvPr/>
          </p:nvSpPr>
          <p:spPr>
            <a:xfrm>
              <a:off x="5550318" y="558543"/>
              <a:ext cx="6144730" cy="6144740"/>
            </a:xfrm>
            <a:custGeom>
              <a:avLst/>
              <a:gdLst>
                <a:gd name="connsiteX0" fmla="*/ 3072365 w 6144730"/>
                <a:gd name="connsiteY0" fmla="*/ 0 h 6144740"/>
                <a:gd name="connsiteX1" fmla="*/ 3072445 w 6144730"/>
                <a:gd name="connsiteY1" fmla="*/ 2 h 6144740"/>
                <a:gd name="connsiteX2" fmla="*/ 5973084 w 6144730"/>
                <a:gd name="connsiteY2" fmla="*/ 2 h 6144740"/>
                <a:gd name="connsiteX3" fmla="*/ 6144730 w 6144730"/>
                <a:gd name="connsiteY3" fmla="*/ 171648 h 6144740"/>
                <a:gd name="connsiteX4" fmla="*/ 6144730 w 6144730"/>
                <a:gd name="connsiteY4" fmla="*/ 3072366 h 6144740"/>
                <a:gd name="connsiteX5" fmla="*/ 6144730 w 6144730"/>
                <a:gd name="connsiteY5" fmla="*/ 5973094 h 6144740"/>
                <a:gd name="connsiteX6" fmla="*/ 5973084 w 6144730"/>
                <a:gd name="connsiteY6" fmla="*/ 6144740 h 6144740"/>
                <a:gd name="connsiteX7" fmla="*/ 3014214 w 6144730"/>
                <a:gd name="connsiteY7" fmla="*/ 6144740 h 6144740"/>
                <a:gd name="connsiteX8" fmla="*/ 3005843 w 6144730"/>
                <a:gd name="connsiteY8" fmla="*/ 6143050 h 6144740"/>
                <a:gd name="connsiteX9" fmla="*/ 2914262 w 6144730"/>
                <a:gd name="connsiteY9" fmla="*/ 6140734 h 6144740"/>
                <a:gd name="connsiteX10" fmla="*/ 0 w 6144730"/>
                <a:gd name="connsiteY10" fmla="*/ 3072366 h 6144740"/>
                <a:gd name="connsiteX11" fmla="*/ 2914262 w 6144730"/>
                <a:gd name="connsiteY11" fmla="*/ 3998 h 6144740"/>
                <a:gd name="connsiteX12" fmla="*/ 3005900 w 6144730"/>
                <a:gd name="connsiteY12" fmla="*/ 1681 h 6144740"/>
                <a:gd name="connsiteX13" fmla="*/ 3014214 w 6144730"/>
                <a:gd name="connsiteY13" fmla="*/ 2 h 6144740"/>
                <a:gd name="connsiteX14" fmla="*/ 3072285 w 6144730"/>
                <a:gd name="connsiteY14" fmla="*/ 2 h 614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44730" h="6144740">
                  <a:moveTo>
                    <a:pt x="3072365" y="0"/>
                  </a:moveTo>
                  <a:lnTo>
                    <a:pt x="3072445" y="2"/>
                  </a:lnTo>
                  <a:lnTo>
                    <a:pt x="5973084" y="2"/>
                  </a:lnTo>
                  <a:cubicBezTo>
                    <a:pt x="6067881" y="2"/>
                    <a:pt x="6144730" y="76851"/>
                    <a:pt x="6144730" y="171648"/>
                  </a:cubicBezTo>
                  <a:lnTo>
                    <a:pt x="6144730" y="3072366"/>
                  </a:lnTo>
                  <a:lnTo>
                    <a:pt x="6144730" y="5973094"/>
                  </a:lnTo>
                  <a:cubicBezTo>
                    <a:pt x="6144730" y="6067891"/>
                    <a:pt x="6067881" y="6144740"/>
                    <a:pt x="5973084" y="6144740"/>
                  </a:cubicBezTo>
                  <a:lnTo>
                    <a:pt x="3014214" y="6144740"/>
                  </a:lnTo>
                  <a:lnTo>
                    <a:pt x="3005843" y="6143050"/>
                  </a:lnTo>
                  <a:lnTo>
                    <a:pt x="2914262" y="6140734"/>
                  </a:lnTo>
                  <a:cubicBezTo>
                    <a:pt x="1290917" y="6058447"/>
                    <a:pt x="0" y="4716162"/>
                    <a:pt x="0" y="3072366"/>
                  </a:cubicBezTo>
                  <a:cubicBezTo>
                    <a:pt x="0" y="1428571"/>
                    <a:pt x="1290917" y="86285"/>
                    <a:pt x="2914262" y="3998"/>
                  </a:cubicBezTo>
                  <a:lnTo>
                    <a:pt x="3005900" y="1681"/>
                  </a:lnTo>
                  <a:lnTo>
                    <a:pt x="3014214" y="2"/>
                  </a:lnTo>
                  <a:lnTo>
                    <a:pt x="307228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3D5393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9639C90F-2A29-4328-ADCE-4827315216B7}"/>
              </a:ext>
            </a:extLst>
          </p:cNvPr>
          <p:cNvSpPr/>
          <p:nvPr/>
        </p:nvSpPr>
        <p:spPr>
          <a:xfrm>
            <a:off x="4315135" y="2828801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ED985CD1-9F40-4856-A129-815AD632BD47}"/>
              </a:ext>
            </a:extLst>
          </p:cNvPr>
          <p:cNvSpPr/>
          <p:nvPr/>
        </p:nvSpPr>
        <p:spPr>
          <a:xfrm>
            <a:off x="4315135" y="3390847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5A469EBA-B04B-478A-A87D-5A7703B55B29}"/>
              </a:ext>
            </a:extLst>
          </p:cNvPr>
          <p:cNvSpPr/>
          <p:nvPr/>
        </p:nvSpPr>
        <p:spPr>
          <a:xfrm>
            <a:off x="4315135" y="3952891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418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2306234"/>
            <a:ext cx="12192000" cy="45517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-1"/>
            <a:ext cx="12192000" cy="230773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3" y="1541318"/>
            <a:ext cx="3533776" cy="2441864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4657728" y="1541319"/>
            <a:ext cx="3602600" cy="24418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182341"/>
            <a:ext cx="3548062" cy="2476500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4672014" y="4199660"/>
            <a:ext cx="36026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7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35269069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tângulo 157">
            <a:extLst>
              <a:ext uri="{FF2B5EF4-FFF2-40B4-BE49-F238E27FC236}">
                <a16:creationId xmlns:a16="http://schemas.microsoft.com/office/drawing/2014/main" id="{DF484A63-13DB-4B05-BB0F-819C81AAA37E}"/>
              </a:ext>
            </a:extLst>
          </p:cNvPr>
          <p:cNvSpPr/>
          <p:nvPr/>
        </p:nvSpPr>
        <p:spPr>
          <a:xfrm>
            <a:off x="0" y="0"/>
            <a:ext cx="12192000" cy="2259287"/>
          </a:xfrm>
          <a:prstGeom prst="rect">
            <a:avLst/>
          </a:prstGeom>
          <a:solidFill>
            <a:srgbClr val="152D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6C211B2A-189F-4EDF-B167-B18AEAEBE58B}"/>
              </a:ext>
            </a:extLst>
          </p:cNvPr>
          <p:cNvSpPr/>
          <p:nvPr/>
        </p:nvSpPr>
        <p:spPr>
          <a:xfrm>
            <a:off x="211917" y="1099045"/>
            <a:ext cx="11814115" cy="5714854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noFill/>
          </a:ln>
          <a:effectLst>
            <a:glow rad="228600">
              <a:srgbClr val="57527E">
                <a:alpha val="40000"/>
              </a:srgbClr>
            </a:glow>
            <a:outerShdw blurRad="50800" dist="38100" sx="94000" sy="94000" algn="l" rotWithShape="0">
              <a:srgbClr val="57527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66B72160-5467-4F40-8D04-891EBDB8D347}"/>
              </a:ext>
            </a:extLst>
          </p:cNvPr>
          <p:cNvGrpSpPr/>
          <p:nvPr/>
        </p:nvGrpSpPr>
        <p:grpSpPr>
          <a:xfrm>
            <a:off x="307326" y="267089"/>
            <a:ext cx="384177" cy="336595"/>
            <a:chOff x="107948" y="220111"/>
            <a:chExt cx="384177" cy="336595"/>
          </a:xfrm>
        </p:grpSpPr>
        <p:sp>
          <p:nvSpPr>
            <p:cNvPr id="161" name="Retângulo: Cantos Arredondados 160">
              <a:extLst>
                <a:ext uri="{FF2B5EF4-FFF2-40B4-BE49-F238E27FC236}">
                  <a16:creationId xmlns:a16="http://schemas.microsoft.com/office/drawing/2014/main" id="{E4746C28-D77C-4317-8EE6-1F93E9B34A4B}"/>
                </a:ext>
              </a:extLst>
            </p:cNvPr>
            <p:cNvSpPr/>
            <p:nvPr/>
          </p:nvSpPr>
          <p:spPr>
            <a:xfrm>
              <a:off x="107948" y="220111"/>
              <a:ext cx="384177" cy="336595"/>
            </a:xfrm>
            <a:prstGeom prst="roundRect">
              <a:avLst>
                <a:gd name="adj" fmla="val 7130"/>
              </a:avLst>
            </a:prstGeom>
            <a:solidFill>
              <a:srgbClr val="152D3B"/>
            </a:solidFill>
            <a:ln>
              <a:solidFill>
                <a:srgbClr val="647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62" name="Conector reto 161">
              <a:extLst>
                <a:ext uri="{FF2B5EF4-FFF2-40B4-BE49-F238E27FC236}">
                  <a16:creationId xmlns:a16="http://schemas.microsoft.com/office/drawing/2014/main" id="{B6D342BA-0E41-42AE-8A2D-A4B0750F5F2B}"/>
                </a:ext>
              </a:extLst>
            </p:cNvPr>
            <p:cNvCxnSpPr/>
            <p:nvPr/>
          </p:nvCxnSpPr>
          <p:spPr>
            <a:xfrm>
              <a:off x="215900" y="334433"/>
              <a:ext cx="122767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ector reto 162">
              <a:extLst>
                <a:ext uri="{FF2B5EF4-FFF2-40B4-BE49-F238E27FC236}">
                  <a16:creationId xmlns:a16="http://schemas.microsoft.com/office/drawing/2014/main" id="{A7095B1D-22F3-424B-8A47-8AA8C1C66D1E}"/>
                </a:ext>
              </a:extLst>
            </p:cNvPr>
            <p:cNvCxnSpPr>
              <a:cxnSpLocks/>
            </p:cNvCxnSpPr>
            <p:nvPr/>
          </p:nvCxnSpPr>
          <p:spPr>
            <a:xfrm>
              <a:off x="215900" y="376766"/>
              <a:ext cx="168275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ector reto 163">
              <a:extLst>
                <a:ext uri="{FF2B5EF4-FFF2-40B4-BE49-F238E27FC236}">
                  <a16:creationId xmlns:a16="http://schemas.microsoft.com/office/drawing/2014/main" id="{93304E8E-A272-4E0F-AE7F-DBAA7F852CB4}"/>
                </a:ext>
              </a:extLst>
            </p:cNvPr>
            <p:cNvCxnSpPr>
              <a:cxnSpLocks/>
            </p:cNvCxnSpPr>
            <p:nvPr/>
          </p:nvCxnSpPr>
          <p:spPr>
            <a:xfrm>
              <a:off x="215899" y="413278"/>
              <a:ext cx="139701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ector reto 164">
              <a:extLst>
                <a:ext uri="{FF2B5EF4-FFF2-40B4-BE49-F238E27FC236}">
                  <a16:creationId xmlns:a16="http://schemas.microsoft.com/office/drawing/2014/main" id="{0F371F3D-9251-49F7-881D-2DFD6941E9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899" y="452386"/>
              <a:ext cx="168275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6" name="CaixaDeTexto 165">
            <a:extLst>
              <a:ext uri="{FF2B5EF4-FFF2-40B4-BE49-F238E27FC236}">
                <a16:creationId xmlns:a16="http://schemas.microsoft.com/office/drawing/2014/main" id="{870B3B0A-F2CB-4CE8-8C0D-409AC3A36028}"/>
              </a:ext>
            </a:extLst>
          </p:cNvPr>
          <p:cNvSpPr txBox="1"/>
          <p:nvPr/>
        </p:nvSpPr>
        <p:spPr>
          <a:xfrm>
            <a:off x="1024970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cxnSp>
        <p:nvCxnSpPr>
          <p:cNvPr id="167" name="Conector reto 166">
            <a:extLst>
              <a:ext uri="{FF2B5EF4-FFF2-40B4-BE49-F238E27FC236}">
                <a16:creationId xmlns:a16="http://schemas.microsoft.com/office/drawing/2014/main" id="{B1452FB1-559A-4F54-A07F-79529A3FABCA}"/>
              </a:ext>
            </a:extLst>
          </p:cNvPr>
          <p:cNvCxnSpPr>
            <a:cxnSpLocks/>
          </p:cNvCxnSpPr>
          <p:nvPr/>
        </p:nvCxnSpPr>
        <p:spPr>
          <a:xfrm>
            <a:off x="1110695" y="978533"/>
            <a:ext cx="41433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CaixaDeTexto 167">
            <a:extLst>
              <a:ext uri="{FF2B5EF4-FFF2-40B4-BE49-F238E27FC236}">
                <a16:creationId xmlns:a16="http://schemas.microsoft.com/office/drawing/2014/main" id="{12A9DBDB-9495-42BF-999E-B2A0626B837B}"/>
              </a:ext>
            </a:extLst>
          </p:cNvPr>
          <p:cNvSpPr txBox="1"/>
          <p:nvPr/>
        </p:nvSpPr>
        <p:spPr>
          <a:xfrm>
            <a:off x="1712005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cxnSp>
        <p:nvCxnSpPr>
          <p:cNvPr id="169" name="Conector reto 168">
            <a:extLst>
              <a:ext uri="{FF2B5EF4-FFF2-40B4-BE49-F238E27FC236}">
                <a16:creationId xmlns:a16="http://schemas.microsoft.com/office/drawing/2014/main" id="{75FCBAB7-4796-4BA0-9F54-ECA060F9207B}"/>
              </a:ext>
            </a:extLst>
          </p:cNvPr>
          <p:cNvCxnSpPr>
            <a:cxnSpLocks/>
          </p:cNvCxnSpPr>
          <p:nvPr/>
        </p:nvCxnSpPr>
        <p:spPr>
          <a:xfrm>
            <a:off x="1797730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CaixaDeTexto 169">
            <a:extLst>
              <a:ext uri="{FF2B5EF4-FFF2-40B4-BE49-F238E27FC236}">
                <a16:creationId xmlns:a16="http://schemas.microsoft.com/office/drawing/2014/main" id="{EBFB997C-2F93-4CE8-9BB8-59ABA776FD00}"/>
              </a:ext>
            </a:extLst>
          </p:cNvPr>
          <p:cNvSpPr txBox="1"/>
          <p:nvPr/>
        </p:nvSpPr>
        <p:spPr>
          <a:xfrm>
            <a:off x="2399040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cxnSp>
        <p:nvCxnSpPr>
          <p:cNvPr id="171" name="Conector reto 170">
            <a:extLst>
              <a:ext uri="{FF2B5EF4-FFF2-40B4-BE49-F238E27FC236}">
                <a16:creationId xmlns:a16="http://schemas.microsoft.com/office/drawing/2014/main" id="{5591897B-9C88-43DB-B21B-E03B7F1C4CC5}"/>
              </a:ext>
            </a:extLst>
          </p:cNvPr>
          <p:cNvCxnSpPr>
            <a:cxnSpLocks/>
          </p:cNvCxnSpPr>
          <p:nvPr/>
        </p:nvCxnSpPr>
        <p:spPr>
          <a:xfrm>
            <a:off x="2484765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CaixaDeTexto 171">
            <a:extLst>
              <a:ext uri="{FF2B5EF4-FFF2-40B4-BE49-F238E27FC236}">
                <a16:creationId xmlns:a16="http://schemas.microsoft.com/office/drawing/2014/main" id="{E7231EAA-372B-40F1-9AE4-E5F712FC18E2}"/>
              </a:ext>
            </a:extLst>
          </p:cNvPr>
          <p:cNvSpPr txBox="1"/>
          <p:nvPr/>
        </p:nvSpPr>
        <p:spPr>
          <a:xfrm>
            <a:off x="3086076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PAGE4</a:t>
            </a:r>
          </a:p>
        </p:txBody>
      </p:sp>
      <p:cxnSp>
        <p:nvCxnSpPr>
          <p:cNvPr id="173" name="Conector reto 172">
            <a:extLst>
              <a:ext uri="{FF2B5EF4-FFF2-40B4-BE49-F238E27FC236}">
                <a16:creationId xmlns:a16="http://schemas.microsoft.com/office/drawing/2014/main" id="{63850373-7A44-417C-AE9F-EBF625864A24}"/>
              </a:ext>
            </a:extLst>
          </p:cNvPr>
          <p:cNvCxnSpPr>
            <a:cxnSpLocks/>
          </p:cNvCxnSpPr>
          <p:nvPr/>
        </p:nvCxnSpPr>
        <p:spPr>
          <a:xfrm>
            <a:off x="3171801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Forma Livre: Forma 173">
            <a:extLst>
              <a:ext uri="{FF2B5EF4-FFF2-40B4-BE49-F238E27FC236}">
                <a16:creationId xmlns:a16="http://schemas.microsoft.com/office/drawing/2014/main" id="{8298DCD9-51B1-44AF-A883-716850AECFFA}"/>
              </a:ext>
            </a:extLst>
          </p:cNvPr>
          <p:cNvSpPr>
            <a:spLocks noChangeAspect="1"/>
          </p:cNvSpPr>
          <p:nvPr/>
        </p:nvSpPr>
        <p:spPr>
          <a:xfrm>
            <a:off x="11572105" y="198452"/>
            <a:ext cx="252281" cy="261804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Forma Livre: Forma 174">
            <a:extLst>
              <a:ext uri="{FF2B5EF4-FFF2-40B4-BE49-F238E27FC236}">
                <a16:creationId xmlns:a16="http://schemas.microsoft.com/office/drawing/2014/main" id="{F88E6B1E-FDD1-4330-BAC1-DCEF2CC61141}"/>
              </a:ext>
            </a:extLst>
          </p:cNvPr>
          <p:cNvSpPr/>
          <p:nvPr/>
        </p:nvSpPr>
        <p:spPr>
          <a:xfrm>
            <a:off x="11093479" y="203655"/>
            <a:ext cx="222024" cy="227053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84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Retângulo: Cantos Arredondados 176">
            <a:extLst>
              <a:ext uri="{FF2B5EF4-FFF2-40B4-BE49-F238E27FC236}">
                <a16:creationId xmlns:a16="http://schemas.microsoft.com/office/drawing/2014/main" id="{D31B2C22-E99F-4E6C-911D-F5D713320BFC}"/>
              </a:ext>
            </a:extLst>
          </p:cNvPr>
          <p:cNvSpPr/>
          <p:nvPr/>
        </p:nvSpPr>
        <p:spPr>
          <a:xfrm>
            <a:off x="7328636" y="173089"/>
            <a:ext cx="785457" cy="838067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8" name="Gráfico 177">
            <a:extLst>
              <a:ext uri="{FF2B5EF4-FFF2-40B4-BE49-F238E27FC236}">
                <a16:creationId xmlns:a16="http://schemas.microsoft.com/office/drawing/2014/main" id="{FD72D657-CB2D-4364-A5F8-492A932B158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17119" y="210926"/>
            <a:ext cx="216000" cy="231442"/>
          </a:xfrm>
          <a:prstGeom prst="rect">
            <a:avLst/>
          </a:prstGeom>
        </p:spPr>
      </p:pic>
      <p:sp>
        <p:nvSpPr>
          <p:cNvPr id="179" name="CaixaDeTexto 178">
            <a:extLst>
              <a:ext uri="{FF2B5EF4-FFF2-40B4-BE49-F238E27FC236}">
                <a16:creationId xmlns:a16="http://schemas.microsoft.com/office/drawing/2014/main" id="{EBAB5126-36C5-4A6F-8AE8-34C678EAE394}"/>
              </a:ext>
            </a:extLst>
          </p:cNvPr>
          <p:cNvSpPr txBox="1"/>
          <p:nvPr/>
        </p:nvSpPr>
        <p:spPr>
          <a:xfrm>
            <a:off x="7323783" y="459519"/>
            <a:ext cx="785457" cy="28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80" name="CaixaDeTexto 179">
            <a:extLst>
              <a:ext uri="{FF2B5EF4-FFF2-40B4-BE49-F238E27FC236}">
                <a16:creationId xmlns:a16="http://schemas.microsoft.com/office/drawing/2014/main" id="{23E34521-B27E-43FB-8C9D-6E37EB9D92D3}"/>
              </a:ext>
            </a:extLst>
          </p:cNvPr>
          <p:cNvSpPr txBox="1"/>
          <p:nvPr/>
        </p:nvSpPr>
        <p:spPr>
          <a:xfrm>
            <a:off x="7341439" y="671898"/>
            <a:ext cx="767360" cy="362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C0E52FD8-ECB3-475B-9A02-12BE8E086471}"/>
              </a:ext>
            </a:extLst>
          </p:cNvPr>
          <p:cNvSpPr/>
          <p:nvPr/>
        </p:nvSpPr>
        <p:spPr>
          <a:xfrm>
            <a:off x="8109682" y="205068"/>
            <a:ext cx="785457" cy="811638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3" name="Gráfico 182">
            <a:extLst>
              <a:ext uri="{FF2B5EF4-FFF2-40B4-BE49-F238E27FC236}">
                <a16:creationId xmlns:a16="http://schemas.microsoft.com/office/drawing/2014/main" id="{2CFF42E5-5973-4119-B79D-6010F6AEB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4620" y="210926"/>
            <a:ext cx="216000" cy="224144"/>
          </a:xfrm>
          <a:prstGeom prst="rect">
            <a:avLst/>
          </a:prstGeom>
        </p:spPr>
      </p:pic>
      <p:sp>
        <p:nvSpPr>
          <p:cNvPr id="184" name="CaixaDeTexto 183">
            <a:extLst>
              <a:ext uri="{FF2B5EF4-FFF2-40B4-BE49-F238E27FC236}">
                <a16:creationId xmlns:a16="http://schemas.microsoft.com/office/drawing/2014/main" id="{0D4F475B-59F0-4037-8F82-EC83B0F92A59}"/>
              </a:ext>
            </a:extLst>
          </p:cNvPr>
          <p:cNvSpPr txBox="1"/>
          <p:nvPr/>
        </p:nvSpPr>
        <p:spPr>
          <a:xfrm>
            <a:off x="8148982" y="459519"/>
            <a:ext cx="745846" cy="271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85" name="CaixaDeTexto 184">
            <a:extLst>
              <a:ext uri="{FF2B5EF4-FFF2-40B4-BE49-F238E27FC236}">
                <a16:creationId xmlns:a16="http://schemas.microsoft.com/office/drawing/2014/main" id="{73ABF215-D50C-48D4-BEBD-A2FCE06339FA}"/>
              </a:ext>
            </a:extLst>
          </p:cNvPr>
          <p:cNvSpPr txBox="1"/>
          <p:nvPr/>
        </p:nvSpPr>
        <p:spPr>
          <a:xfrm>
            <a:off x="8128940" y="671898"/>
            <a:ext cx="767360" cy="351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346CFF5F-D674-4FAA-A9BB-46A4084226C7}"/>
              </a:ext>
            </a:extLst>
          </p:cNvPr>
          <p:cNvSpPr/>
          <p:nvPr/>
        </p:nvSpPr>
        <p:spPr>
          <a:xfrm>
            <a:off x="8928833" y="196385"/>
            <a:ext cx="745200" cy="798661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8" name="Gráfico 187">
            <a:extLst>
              <a:ext uri="{FF2B5EF4-FFF2-40B4-BE49-F238E27FC236}">
                <a16:creationId xmlns:a16="http://schemas.microsoft.com/office/drawing/2014/main" id="{CF9DD83A-9899-4A99-957E-739F67F0633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92122" y="210926"/>
            <a:ext cx="216000" cy="220560"/>
          </a:xfrm>
          <a:prstGeom prst="rect">
            <a:avLst/>
          </a:prstGeom>
        </p:spPr>
      </p:pic>
      <p:sp>
        <p:nvSpPr>
          <p:cNvPr id="189" name="CaixaDeTexto 188">
            <a:extLst>
              <a:ext uri="{FF2B5EF4-FFF2-40B4-BE49-F238E27FC236}">
                <a16:creationId xmlns:a16="http://schemas.microsoft.com/office/drawing/2014/main" id="{3478409A-050D-4F69-A80E-57006EE63392}"/>
              </a:ext>
            </a:extLst>
          </p:cNvPr>
          <p:cNvSpPr txBox="1"/>
          <p:nvPr/>
        </p:nvSpPr>
        <p:spPr>
          <a:xfrm>
            <a:off x="8934570" y="459519"/>
            <a:ext cx="785457" cy="267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90" name="CaixaDeTexto 189">
            <a:extLst>
              <a:ext uri="{FF2B5EF4-FFF2-40B4-BE49-F238E27FC236}">
                <a16:creationId xmlns:a16="http://schemas.microsoft.com/office/drawing/2014/main" id="{51BC934B-40BD-42BA-BE93-920F114B95B4}"/>
              </a:ext>
            </a:extLst>
          </p:cNvPr>
          <p:cNvSpPr txBox="1"/>
          <p:nvPr/>
        </p:nvSpPr>
        <p:spPr>
          <a:xfrm>
            <a:off x="8916442" y="671898"/>
            <a:ext cx="767360" cy="345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92" name="CaixaDeTexto 191">
            <a:extLst>
              <a:ext uri="{FF2B5EF4-FFF2-40B4-BE49-F238E27FC236}">
                <a16:creationId xmlns:a16="http://schemas.microsoft.com/office/drawing/2014/main" id="{0FA967A6-7CDB-46F1-B2EB-519586ACBACB}"/>
              </a:ext>
            </a:extLst>
          </p:cNvPr>
          <p:cNvSpPr txBox="1"/>
          <p:nvPr/>
        </p:nvSpPr>
        <p:spPr>
          <a:xfrm>
            <a:off x="998487" y="260506"/>
            <a:ext cx="1747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DASHBOARD</a:t>
            </a:r>
          </a:p>
        </p:txBody>
      </p:sp>
      <p:grpSp>
        <p:nvGrpSpPr>
          <p:cNvPr id="194" name="Agrupar 193">
            <a:extLst>
              <a:ext uri="{FF2B5EF4-FFF2-40B4-BE49-F238E27FC236}">
                <a16:creationId xmlns:a16="http://schemas.microsoft.com/office/drawing/2014/main" id="{2DCFF61F-E188-43C1-8DA8-91A7AA4571FB}"/>
              </a:ext>
            </a:extLst>
          </p:cNvPr>
          <p:cNvGrpSpPr/>
          <p:nvPr/>
        </p:nvGrpSpPr>
        <p:grpSpPr>
          <a:xfrm>
            <a:off x="3624527" y="1431977"/>
            <a:ext cx="4004474" cy="2475564"/>
            <a:chOff x="215899" y="1215074"/>
            <a:chExt cx="4389835" cy="1270938"/>
          </a:xfrm>
        </p:grpSpPr>
        <p:sp>
          <p:nvSpPr>
            <p:cNvPr id="195" name="Retângulo: Cantos Arredondados 194">
              <a:extLst>
                <a:ext uri="{FF2B5EF4-FFF2-40B4-BE49-F238E27FC236}">
                  <a16:creationId xmlns:a16="http://schemas.microsoft.com/office/drawing/2014/main" id="{5FEA82B9-587E-4F45-9F35-0442846173F2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Retângulo 195">
              <a:extLst>
                <a:ext uri="{FF2B5EF4-FFF2-40B4-BE49-F238E27FC236}">
                  <a16:creationId xmlns:a16="http://schemas.microsoft.com/office/drawing/2014/main" id="{A0DBA1DE-278B-4EBD-9723-1C2DC35FC87B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944E1AF-91E2-42D7-AAC5-0FF32B379A2D}"/>
              </a:ext>
            </a:extLst>
          </p:cNvPr>
          <p:cNvGrpSpPr/>
          <p:nvPr/>
        </p:nvGrpSpPr>
        <p:grpSpPr>
          <a:xfrm>
            <a:off x="165968" y="1093933"/>
            <a:ext cx="3256543" cy="5714854"/>
            <a:chOff x="201317" y="1113515"/>
            <a:chExt cx="3221194" cy="5568272"/>
          </a:xfrm>
        </p:grpSpPr>
        <p:pic>
          <p:nvPicPr>
            <p:cNvPr id="193" name="Picture 11">
              <a:extLst>
                <a:ext uri="{FF2B5EF4-FFF2-40B4-BE49-F238E27FC236}">
                  <a16:creationId xmlns:a16="http://schemas.microsoft.com/office/drawing/2014/main" id="{D9A7FD20-F1D4-44B0-83EF-370E17EDF4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" r="32113"/>
            <a:stretch/>
          </p:blipFill>
          <p:spPr bwMode="auto">
            <a:xfrm>
              <a:off x="201317" y="1113515"/>
              <a:ext cx="3212436" cy="556827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" name="Retângulo: Cantos Arredondados 208">
              <a:extLst>
                <a:ext uri="{FF2B5EF4-FFF2-40B4-BE49-F238E27FC236}">
                  <a16:creationId xmlns:a16="http://schemas.microsoft.com/office/drawing/2014/main" id="{97986C74-E1AC-43F0-9A7E-61A56CF0673E}"/>
                </a:ext>
              </a:extLst>
            </p:cNvPr>
            <p:cNvSpPr/>
            <p:nvPr/>
          </p:nvSpPr>
          <p:spPr>
            <a:xfrm>
              <a:off x="201317" y="1118014"/>
              <a:ext cx="3221194" cy="556377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1" name="Agrupar 230">
            <a:extLst>
              <a:ext uri="{FF2B5EF4-FFF2-40B4-BE49-F238E27FC236}">
                <a16:creationId xmlns:a16="http://schemas.microsoft.com/office/drawing/2014/main" id="{A6C571D1-0CF5-4892-B599-BFADC1A42375}"/>
              </a:ext>
            </a:extLst>
          </p:cNvPr>
          <p:cNvGrpSpPr/>
          <p:nvPr/>
        </p:nvGrpSpPr>
        <p:grpSpPr>
          <a:xfrm>
            <a:off x="337009" y="1430726"/>
            <a:ext cx="2887923" cy="1145149"/>
            <a:chOff x="468896" y="1532291"/>
            <a:chExt cx="2725997" cy="904519"/>
          </a:xfrm>
        </p:grpSpPr>
        <p:sp>
          <p:nvSpPr>
            <p:cNvPr id="232" name="Retângulo: Cantos Arredondados 231">
              <a:extLst>
                <a:ext uri="{FF2B5EF4-FFF2-40B4-BE49-F238E27FC236}">
                  <a16:creationId xmlns:a16="http://schemas.microsoft.com/office/drawing/2014/main" id="{A89D6C5E-A9ED-4DB8-9528-9AD56BF2697A}"/>
                </a:ext>
              </a:extLst>
            </p:cNvPr>
            <p:cNvSpPr/>
            <p:nvPr/>
          </p:nvSpPr>
          <p:spPr>
            <a:xfrm>
              <a:off x="468896" y="1535046"/>
              <a:ext cx="2725997" cy="901764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3" name="Retângulo 232">
              <a:extLst>
                <a:ext uri="{FF2B5EF4-FFF2-40B4-BE49-F238E27FC236}">
                  <a16:creationId xmlns:a16="http://schemas.microsoft.com/office/drawing/2014/main" id="{B07D363E-C270-4287-B96D-9415FC9536D5}"/>
                </a:ext>
              </a:extLst>
            </p:cNvPr>
            <p:cNvSpPr/>
            <p:nvPr/>
          </p:nvSpPr>
          <p:spPr>
            <a:xfrm>
              <a:off x="469393" y="1532291"/>
              <a:ext cx="101944" cy="904519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4" name="Retângulo: Cantos Arredondados 233">
            <a:extLst>
              <a:ext uri="{FF2B5EF4-FFF2-40B4-BE49-F238E27FC236}">
                <a16:creationId xmlns:a16="http://schemas.microsoft.com/office/drawing/2014/main" id="{68CE4C3A-0B47-46A3-AB97-EEBEF6CC403B}"/>
              </a:ext>
            </a:extLst>
          </p:cNvPr>
          <p:cNvSpPr/>
          <p:nvPr/>
        </p:nvSpPr>
        <p:spPr>
          <a:xfrm>
            <a:off x="337009" y="2767715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" name="Retângulo 234">
            <a:extLst>
              <a:ext uri="{FF2B5EF4-FFF2-40B4-BE49-F238E27FC236}">
                <a16:creationId xmlns:a16="http://schemas.microsoft.com/office/drawing/2014/main" id="{8F6B9F85-2459-4A7B-8396-8EA8CE8EAB39}"/>
              </a:ext>
            </a:extLst>
          </p:cNvPr>
          <p:cNvSpPr/>
          <p:nvPr/>
        </p:nvSpPr>
        <p:spPr>
          <a:xfrm>
            <a:off x="337536" y="2764227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7" name="Retângulo: Cantos Arredondados 236">
            <a:extLst>
              <a:ext uri="{FF2B5EF4-FFF2-40B4-BE49-F238E27FC236}">
                <a16:creationId xmlns:a16="http://schemas.microsoft.com/office/drawing/2014/main" id="{CBA769A0-D9B9-465F-BF7E-7FA78B23316B}"/>
              </a:ext>
            </a:extLst>
          </p:cNvPr>
          <p:cNvSpPr/>
          <p:nvPr/>
        </p:nvSpPr>
        <p:spPr>
          <a:xfrm>
            <a:off x="333469" y="4098663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8" name="Retângulo 237">
            <a:extLst>
              <a:ext uri="{FF2B5EF4-FFF2-40B4-BE49-F238E27FC236}">
                <a16:creationId xmlns:a16="http://schemas.microsoft.com/office/drawing/2014/main" id="{E6A8DC5F-A127-4BA0-B4C7-1009595A3263}"/>
              </a:ext>
            </a:extLst>
          </p:cNvPr>
          <p:cNvSpPr/>
          <p:nvPr/>
        </p:nvSpPr>
        <p:spPr>
          <a:xfrm>
            <a:off x="333996" y="4095175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9" name="Retângulo: Cantos Arredondados 238">
            <a:extLst>
              <a:ext uri="{FF2B5EF4-FFF2-40B4-BE49-F238E27FC236}">
                <a16:creationId xmlns:a16="http://schemas.microsoft.com/office/drawing/2014/main" id="{D49BB183-22DE-4990-A172-21E6E3340D86}"/>
              </a:ext>
            </a:extLst>
          </p:cNvPr>
          <p:cNvSpPr/>
          <p:nvPr/>
        </p:nvSpPr>
        <p:spPr>
          <a:xfrm>
            <a:off x="341074" y="5437261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Retângulo 239">
            <a:extLst>
              <a:ext uri="{FF2B5EF4-FFF2-40B4-BE49-F238E27FC236}">
                <a16:creationId xmlns:a16="http://schemas.microsoft.com/office/drawing/2014/main" id="{BE74C946-A5DD-45CA-8286-D93782627257}"/>
              </a:ext>
            </a:extLst>
          </p:cNvPr>
          <p:cNvSpPr/>
          <p:nvPr/>
        </p:nvSpPr>
        <p:spPr>
          <a:xfrm>
            <a:off x="341601" y="5433773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1" name="Agrupar 240">
            <a:extLst>
              <a:ext uri="{FF2B5EF4-FFF2-40B4-BE49-F238E27FC236}">
                <a16:creationId xmlns:a16="http://schemas.microsoft.com/office/drawing/2014/main" id="{11D364DA-652B-43A9-8C76-43767E0B3D1A}"/>
              </a:ext>
            </a:extLst>
          </p:cNvPr>
          <p:cNvGrpSpPr/>
          <p:nvPr/>
        </p:nvGrpSpPr>
        <p:grpSpPr>
          <a:xfrm>
            <a:off x="7824152" y="1431977"/>
            <a:ext cx="4004474" cy="2475564"/>
            <a:chOff x="215899" y="1215074"/>
            <a:chExt cx="4389835" cy="1270938"/>
          </a:xfrm>
        </p:grpSpPr>
        <p:sp>
          <p:nvSpPr>
            <p:cNvPr id="242" name="Retângulo: Cantos Arredondados 241">
              <a:extLst>
                <a:ext uri="{FF2B5EF4-FFF2-40B4-BE49-F238E27FC236}">
                  <a16:creationId xmlns:a16="http://schemas.microsoft.com/office/drawing/2014/main" id="{2AEA3EC8-01C6-49AF-B47D-917D83465948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3" name="Retângulo 242">
              <a:extLst>
                <a:ext uri="{FF2B5EF4-FFF2-40B4-BE49-F238E27FC236}">
                  <a16:creationId xmlns:a16="http://schemas.microsoft.com/office/drawing/2014/main" id="{12684394-6B41-4615-9464-1632436959D3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4" name="Agrupar 243">
            <a:extLst>
              <a:ext uri="{FF2B5EF4-FFF2-40B4-BE49-F238E27FC236}">
                <a16:creationId xmlns:a16="http://schemas.microsoft.com/office/drawing/2014/main" id="{3346E27B-B3DA-4D04-999B-092DA38F5466}"/>
              </a:ext>
            </a:extLst>
          </p:cNvPr>
          <p:cNvGrpSpPr/>
          <p:nvPr/>
        </p:nvGrpSpPr>
        <p:grpSpPr>
          <a:xfrm>
            <a:off x="3620288" y="4102813"/>
            <a:ext cx="4004474" cy="2475564"/>
            <a:chOff x="215899" y="1215074"/>
            <a:chExt cx="4389835" cy="1270938"/>
          </a:xfrm>
        </p:grpSpPr>
        <p:sp>
          <p:nvSpPr>
            <p:cNvPr id="245" name="Retângulo: Cantos Arredondados 244">
              <a:extLst>
                <a:ext uri="{FF2B5EF4-FFF2-40B4-BE49-F238E27FC236}">
                  <a16:creationId xmlns:a16="http://schemas.microsoft.com/office/drawing/2014/main" id="{4C0AAF15-5F0F-4F78-AFEC-22ED97ECB4B9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6" name="Retângulo 245">
              <a:extLst>
                <a:ext uri="{FF2B5EF4-FFF2-40B4-BE49-F238E27FC236}">
                  <a16:creationId xmlns:a16="http://schemas.microsoft.com/office/drawing/2014/main" id="{905E532D-E23C-429A-9210-7E1ED62568E0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7" name="Agrupar 246">
            <a:extLst>
              <a:ext uri="{FF2B5EF4-FFF2-40B4-BE49-F238E27FC236}">
                <a16:creationId xmlns:a16="http://schemas.microsoft.com/office/drawing/2014/main" id="{A68F499A-26BA-4FDE-BEFD-5E4968D4C20B}"/>
              </a:ext>
            </a:extLst>
          </p:cNvPr>
          <p:cNvGrpSpPr/>
          <p:nvPr/>
        </p:nvGrpSpPr>
        <p:grpSpPr>
          <a:xfrm>
            <a:off x="7819913" y="4102813"/>
            <a:ext cx="4004474" cy="2475564"/>
            <a:chOff x="215899" y="1215074"/>
            <a:chExt cx="4389835" cy="1270938"/>
          </a:xfrm>
        </p:grpSpPr>
        <p:sp>
          <p:nvSpPr>
            <p:cNvPr id="248" name="Retângulo: Cantos Arredondados 247">
              <a:extLst>
                <a:ext uri="{FF2B5EF4-FFF2-40B4-BE49-F238E27FC236}">
                  <a16:creationId xmlns:a16="http://schemas.microsoft.com/office/drawing/2014/main" id="{E7403E52-890F-4CA6-AC4D-B42AC45A1727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Retângulo 248">
              <a:extLst>
                <a:ext uri="{FF2B5EF4-FFF2-40B4-BE49-F238E27FC236}">
                  <a16:creationId xmlns:a16="http://schemas.microsoft.com/office/drawing/2014/main" id="{14F7A399-F813-4200-AE68-DA5C98994A08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085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gradFill flip="none" rotWithShape="1">
            <a:gsLst>
              <a:gs pos="0">
                <a:srgbClr val="171431"/>
              </a:gs>
              <a:gs pos="10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11521130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D6FA732-DBE9-43BF-92FB-CE581E66422E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6F8BCB39-7F43-4CA9-83CF-479B6FADE1EC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0EF98429-A5A8-4B7F-8D7F-C9A9159FB505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Agrupar 27" hidden="1">
            <a:extLst>
              <a:ext uri="{FF2B5EF4-FFF2-40B4-BE49-F238E27FC236}">
                <a16:creationId xmlns:a16="http://schemas.microsoft.com/office/drawing/2014/main" id="{8672EA42-7A3B-4634-BD98-24D6AFD352B6}"/>
              </a:ext>
            </a:extLst>
          </p:cNvPr>
          <p:cNvGrpSpPr/>
          <p:nvPr/>
        </p:nvGrpSpPr>
        <p:grpSpPr>
          <a:xfrm>
            <a:off x="190500" y="185738"/>
            <a:ext cx="11811000" cy="6486525"/>
            <a:chOff x="190500" y="185737"/>
            <a:chExt cx="11811000" cy="6486525"/>
          </a:xfrm>
        </p:grpSpPr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39CCD58B-2D37-43BE-AD06-8105C30B02CB}"/>
                </a:ext>
              </a:extLst>
            </p:cNvPr>
            <p:cNvSpPr/>
            <p:nvPr/>
          </p:nvSpPr>
          <p:spPr>
            <a:xfrm>
              <a:off x="11391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122ADCB3-EDF9-4061-8264-3E72F68D3E89}"/>
                </a:ext>
              </a:extLst>
            </p:cNvPr>
            <p:cNvSpPr/>
            <p:nvPr/>
          </p:nvSpPr>
          <p:spPr>
            <a:xfrm>
              <a:off x="10591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DC537084-244B-4D23-AB7D-B9EECF944A19}"/>
                </a:ext>
              </a:extLst>
            </p:cNvPr>
            <p:cNvSpPr/>
            <p:nvPr/>
          </p:nvSpPr>
          <p:spPr>
            <a:xfrm>
              <a:off x="9791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EDE6137F-B31A-4D07-A160-5DCC087C32FA}"/>
                </a:ext>
              </a:extLst>
            </p:cNvPr>
            <p:cNvSpPr/>
            <p:nvPr/>
          </p:nvSpPr>
          <p:spPr>
            <a:xfrm>
              <a:off x="8991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3A5B2278-93F6-4BEB-9542-FFFC2B1F3018}"/>
                </a:ext>
              </a:extLst>
            </p:cNvPr>
            <p:cNvSpPr/>
            <p:nvPr/>
          </p:nvSpPr>
          <p:spPr>
            <a:xfrm>
              <a:off x="8191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orma Livre: Forma 38">
              <a:extLst>
                <a:ext uri="{FF2B5EF4-FFF2-40B4-BE49-F238E27FC236}">
                  <a16:creationId xmlns:a16="http://schemas.microsoft.com/office/drawing/2014/main" id="{B7927191-7A87-4DEE-9650-A2AEEECCA1AA}"/>
                </a:ext>
              </a:extLst>
            </p:cNvPr>
            <p:cNvSpPr/>
            <p:nvPr/>
          </p:nvSpPr>
          <p:spPr>
            <a:xfrm>
              <a:off x="73914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12BA505E-A1F6-49CD-BA0C-973BE3A30A75}"/>
                </a:ext>
              </a:extLst>
            </p:cNvPr>
            <p:cNvSpPr/>
            <p:nvPr/>
          </p:nvSpPr>
          <p:spPr>
            <a:xfrm>
              <a:off x="65913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5C43170F-D582-41A5-BCE5-3392FA4E6532}"/>
                </a:ext>
              </a:extLst>
            </p:cNvPr>
            <p:cNvSpPr/>
            <p:nvPr/>
          </p:nvSpPr>
          <p:spPr>
            <a:xfrm>
              <a:off x="57912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05EE6BD9-E03F-4325-92F0-7A88552336BF}"/>
                </a:ext>
              </a:extLst>
            </p:cNvPr>
            <p:cNvSpPr/>
            <p:nvPr/>
          </p:nvSpPr>
          <p:spPr>
            <a:xfrm>
              <a:off x="49911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D355A72A-BAA1-4261-81E1-187A7AD93761}"/>
                </a:ext>
              </a:extLst>
            </p:cNvPr>
            <p:cNvSpPr/>
            <p:nvPr/>
          </p:nvSpPr>
          <p:spPr>
            <a:xfrm>
              <a:off x="41910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FDB67851-9578-4AE2-B025-2F1DA133E108}"/>
                </a:ext>
              </a:extLst>
            </p:cNvPr>
            <p:cNvSpPr/>
            <p:nvPr/>
          </p:nvSpPr>
          <p:spPr>
            <a:xfrm>
              <a:off x="3390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56FCA8BA-3143-4E5A-9436-B1459431F084}"/>
                </a:ext>
              </a:extLst>
            </p:cNvPr>
            <p:cNvSpPr/>
            <p:nvPr/>
          </p:nvSpPr>
          <p:spPr>
            <a:xfrm>
              <a:off x="2590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153A0AD1-89AE-42C9-9747-181ADA841849}"/>
                </a:ext>
              </a:extLst>
            </p:cNvPr>
            <p:cNvSpPr/>
            <p:nvPr/>
          </p:nvSpPr>
          <p:spPr>
            <a:xfrm>
              <a:off x="1790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0C33AB75-051C-4E3F-A78D-CC34FAF0841F}"/>
                </a:ext>
              </a:extLst>
            </p:cNvPr>
            <p:cNvSpPr/>
            <p:nvPr/>
          </p:nvSpPr>
          <p:spPr>
            <a:xfrm>
              <a:off x="990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3EC846FD-F6B3-4B4E-85CF-5EE61983891F}"/>
                </a:ext>
              </a:extLst>
            </p:cNvPr>
            <p:cNvSpPr/>
            <p:nvPr/>
          </p:nvSpPr>
          <p:spPr>
            <a:xfrm>
              <a:off x="190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811D778C-5081-4927-B452-36B87A7D46C5}"/>
                </a:ext>
              </a:extLst>
            </p:cNvPr>
            <p:cNvSpPr/>
            <p:nvPr/>
          </p:nvSpPr>
          <p:spPr>
            <a:xfrm>
              <a:off x="11391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101D3C6C-9D5B-48E5-87EF-2F212FB3842F}"/>
                </a:ext>
              </a:extLst>
            </p:cNvPr>
            <p:cNvSpPr/>
            <p:nvPr/>
          </p:nvSpPr>
          <p:spPr>
            <a:xfrm>
              <a:off x="10591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007EC82-9DAC-454E-AFEF-D8F47DF268DB}"/>
                </a:ext>
              </a:extLst>
            </p:cNvPr>
            <p:cNvSpPr/>
            <p:nvPr/>
          </p:nvSpPr>
          <p:spPr>
            <a:xfrm>
              <a:off x="9791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7245C275-B5F1-4F20-8411-9DC6A9B1C634}"/>
                </a:ext>
              </a:extLst>
            </p:cNvPr>
            <p:cNvSpPr/>
            <p:nvPr/>
          </p:nvSpPr>
          <p:spPr>
            <a:xfrm>
              <a:off x="8991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FDF44A1F-6053-4773-B7AF-8EEE0F653975}"/>
                </a:ext>
              </a:extLst>
            </p:cNvPr>
            <p:cNvSpPr/>
            <p:nvPr/>
          </p:nvSpPr>
          <p:spPr>
            <a:xfrm>
              <a:off x="8191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orma Livre: Forma 59">
              <a:extLst>
                <a:ext uri="{FF2B5EF4-FFF2-40B4-BE49-F238E27FC236}">
                  <a16:creationId xmlns:a16="http://schemas.microsoft.com/office/drawing/2014/main" id="{65544A3D-915E-45E1-B0FB-B5B8D00D6326}"/>
                </a:ext>
              </a:extLst>
            </p:cNvPr>
            <p:cNvSpPr/>
            <p:nvPr/>
          </p:nvSpPr>
          <p:spPr>
            <a:xfrm>
              <a:off x="73914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orma Livre: Forma 60">
              <a:extLst>
                <a:ext uri="{FF2B5EF4-FFF2-40B4-BE49-F238E27FC236}">
                  <a16:creationId xmlns:a16="http://schemas.microsoft.com/office/drawing/2014/main" id="{9D4A6E66-57BD-4F52-AF9E-CAD874FFA3B0}"/>
                </a:ext>
              </a:extLst>
            </p:cNvPr>
            <p:cNvSpPr/>
            <p:nvPr/>
          </p:nvSpPr>
          <p:spPr>
            <a:xfrm>
              <a:off x="65913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70B1D6C4-02E6-46A6-8796-7CE65056E254}"/>
                </a:ext>
              </a:extLst>
            </p:cNvPr>
            <p:cNvSpPr/>
            <p:nvPr/>
          </p:nvSpPr>
          <p:spPr>
            <a:xfrm>
              <a:off x="57912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79617685-2565-45AD-AC10-0FF304888FCF}"/>
                </a:ext>
              </a:extLst>
            </p:cNvPr>
            <p:cNvSpPr/>
            <p:nvPr/>
          </p:nvSpPr>
          <p:spPr>
            <a:xfrm>
              <a:off x="49911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orma Livre: Forma 69">
              <a:extLst>
                <a:ext uri="{FF2B5EF4-FFF2-40B4-BE49-F238E27FC236}">
                  <a16:creationId xmlns:a16="http://schemas.microsoft.com/office/drawing/2014/main" id="{CEB56652-736B-4327-A61A-142AEAF54967}"/>
                </a:ext>
              </a:extLst>
            </p:cNvPr>
            <p:cNvSpPr/>
            <p:nvPr/>
          </p:nvSpPr>
          <p:spPr>
            <a:xfrm>
              <a:off x="41910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orma Livre: Forma 70">
              <a:extLst>
                <a:ext uri="{FF2B5EF4-FFF2-40B4-BE49-F238E27FC236}">
                  <a16:creationId xmlns:a16="http://schemas.microsoft.com/office/drawing/2014/main" id="{D4061FD7-A2C6-462E-A6C8-59761B455952}"/>
                </a:ext>
              </a:extLst>
            </p:cNvPr>
            <p:cNvSpPr/>
            <p:nvPr/>
          </p:nvSpPr>
          <p:spPr>
            <a:xfrm>
              <a:off x="3390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orma Livre: Forma 71">
              <a:extLst>
                <a:ext uri="{FF2B5EF4-FFF2-40B4-BE49-F238E27FC236}">
                  <a16:creationId xmlns:a16="http://schemas.microsoft.com/office/drawing/2014/main" id="{3578B83C-C246-45A4-8B44-6EC3778303CA}"/>
                </a:ext>
              </a:extLst>
            </p:cNvPr>
            <p:cNvSpPr/>
            <p:nvPr/>
          </p:nvSpPr>
          <p:spPr>
            <a:xfrm>
              <a:off x="2590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orma Livre: Forma 72">
              <a:extLst>
                <a:ext uri="{FF2B5EF4-FFF2-40B4-BE49-F238E27FC236}">
                  <a16:creationId xmlns:a16="http://schemas.microsoft.com/office/drawing/2014/main" id="{99F6D88A-F2E8-4202-943A-4874F58BD38F}"/>
                </a:ext>
              </a:extLst>
            </p:cNvPr>
            <p:cNvSpPr/>
            <p:nvPr/>
          </p:nvSpPr>
          <p:spPr>
            <a:xfrm>
              <a:off x="1790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orma Livre: Forma 73">
              <a:extLst>
                <a:ext uri="{FF2B5EF4-FFF2-40B4-BE49-F238E27FC236}">
                  <a16:creationId xmlns:a16="http://schemas.microsoft.com/office/drawing/2014/main" id="{8470EEAD-909A-4EBC-9DE4-802CD32CBA25}"/>
                </a:ext>
              </a:extLst>
            </p:cNvPr>
            <p:cNvSpPr/>
            <p:nvPr/>
          </p:nvSpPr>
          <p:spPr>
            <a:xfrm>
              <a:off x="990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orma Livre: Forma 74">
              <a:extLst>
                <a:ext uri="{FF2B5EF4-FFF2-40B4-BE49-F238E27FC236}">
                  <a16:creationId xmlns:a16="http://schemas.microsoft.com/office/drawing/2014/main" id="{63645337-CC84-4E3D-A418-8A1410DC7FB6}"/>
                </a:ext>
              </a:extLst>
            </p:cNvPr>
            <p:cNvSpPr/>
            <p:nvPr/>
          </p:nvSpPr>
          <p:spPr>
            <a:xfrm>
              <a:off x="190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orma Livre: Forma 75">
              <a:extLst>
                <a:ext uri="{FF2B5EF4-FFF2-40B4-BE49-F238E27FC236}">
                  <a16:creationId xmlns:a16="http://schemas.microsoft.com/office/drawing/2014/main" id="{41F6874F-D95C-4E44-968A-810346C324A3}"/>
                </a:ext>
              </a:extLst>
            </p:cNvPr>
            <p:cNvSpPr/>
            <p:nvPr/>
          </p:nvSpPr>
          <p:spPr>
            <a:xfrm>
              <a:off x="11391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orma Livre: Forma 76">
              <a:extLst>
                <a:ext uri="{FF2B5EF4-FFF2-40B4-BE49-F238E27FC236}">
                  <a16:creationId xmlns:a16="http://schemas.microsoft.com/office/drawing/2014/main" id="{AC36D6EE-44D0-4D54-A437-2E7AF3CA2F60}"/>
                </a:ext>
              </a:extLst>
            </p:cNvPr>
            <p:cNvSpPr/>
            <p:nvPr/>
          </p:nvSpPr>
          <p:spPr>
            <a:xfrm>
              <a:off x="10591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orma Livre: Forma 77">
              <a:extLst>
                <a:ext uri="{FF2B5EF4-FFF2-40B4-BE49-F238E27FC236}">
                  <a16:creationId xmlns:a16="http://schemas.microsoft.com/office/drawing/2014/main" id="{ECC11B7A-4DA8-4B94-944B-196B27ED9C8D}"/>
                </a:ext>
              </a:extLst>
            </p:cNvPr>
            <p:cNvSpPr/>
            <p:nvPr/>
          </p:nvSpPr>
          <p:spPr>
            <a:xfrm>
              <a:off x="9791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orma Livre: Forma 78">
              <a:extLst>
                <a:ext uri="{FF2B5EF4-FFF2-40B4-BE49-F238E27FC236}">
                  <a16:creationId xmlns:a16="http://schemas.microsoft.com/office/drawing/2014/main" id="{89E653E0-6CA9-4050-94A7-00BB7D4DE647}"/>
                </a:ext>
              </a:extLst>
            </p:cNvPr>
            <p:cNvSpPr/>
            <p:nvPr/>
          </p:nvSpPr>
          <p:spPr>
            <a:xfrm>
              <a:off x="8991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orma Livre: Forma 79">
              <a:extLst>
                <a:ext uri="{FF2B5EF4-FFF2-40B4-BE49-F238E27FC236}">
                  <a16:creationId xmlns:a16="http://schemas.microsoft.com/office/drawing/2014/main" id="{4B9E104E-99FD-497A-B028-F05CE9528749}"/>
                </a:ext>
              </a:extLst>
            </p:cNvPr>
            <p:cNvSpPr/>
            <p:nvPr/>
          </p:nvSpPr>
          <p:spPr>
            <a:xfrm>
              <a:off x="8191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orma Livre: Forma 80">
              <a:extLst>
                <a:ext uri="{FF2B5EF4-FFF2-40B4-BE49-F238E27FC236}">
                  <a16:creationId xmlns:a16="http://schemas.microsoft.com/office/drawing/2014/main" id="{FAC42AC7-E912-4B36-9AED-2B09B4EF65C7}"/>
                </a:ext>
              </a:extLst>
            </p:cNvPr>
            <p:cNvSpPr/>
            <p:nvPr/>
          </p:nvSpPr>
          <p:spPr>
            <a:xfrm>
              <a:off x="73914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orma Livre: Forma 81">
              <a:extLst>
                <a:ext uri="{FF2B5EF4-FFF2-40B4-BE49-F238E27FC236}">
                  <a16:creationId xmlns:a16="http://schemas.microsoft.com/office/drawing/2014/main" id="{D444A374-87CE-4960-9B4F-05CF05BBAAE1}"/>
                </a:ext>
              </a:extLst>
            </p:cNvPr>
            <p:cNvSpPr/>
            <p:nvPr/>
          </p:nvSpPr>
          <p:spPr>
            <a:xfrm>
              <a:off x="65913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orma Livre: Forma 82">
              <a:extLst>
                <a:ext uri="{FF2B5EF4-FFF2-40B4-BE49-F238E27FC236}">
                  <a16:creationId xmlns:a16="http://schemas.microsoft.com/office/drawing/2014/main" id="{B10199F5-7E8F-48D8-94CF-6CF6EF50F304}"/>
                </a:ext>
              </a:extLst>
            </p:cNvPr>
            <p:cNvSpPr/>
            <p:nvPr/>
          </p:nvSpPr>
          <p:spPr>
            <a:xfrm>
              <a:off x="57912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orma Livre: Forma 83">
              <a:extLst>
                <a:ext uri="{FF2B5EF4-FFF2-40B4-BE49-F238E27FC236}">
                  <a16:creationId xmlns:a16="http://schemas.microsoft.com/office/drawing/2014/main" id="{BAAB6884-6F82-4CDD-8DC9-6CC9A386E6CC}"/>
                </a:ext>
              </a:extLst>
            </p:cNvPr>
            <p:cNvSpPr/>
            <p:nvPr/>
          </p:nvSpPr>
          <p:spPr>
            <a:xfrm>
              <a:off x="49911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orma Livre: Forma 84">
              <a:extLst>
                <a:ext uri="{FF2B5EF4-FFF2-40B4-BE49-F238E27FC236}">
                  <a16:creationId xmlns:a16="http://schemas.microsoft.com/office/drawing/2014/main" id="{0854B26D-DA71-4070-893C-3EF6B36FA76B}"/>
                </a:ext>
              </a:extLst>
            </p:cNvPr>
            <p:cNvSpPr/>
            <p:nvPr/>
          </p:nvSpPr>
          <p:spPr>
            <a:xfrm>
              <a:off x="41910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orma Livre: Forma 85">
              <a:extLst>
                <a:ext uri="{FF2B5EF4-FFF2-40B4-BE49-F238E27FC236}">
                  <a16:creationId xmlns:a16="http://schemas.microsoft.com/office/drawing/2014/main" id="{BF3780AB-A217-4BE0-9EFA-332F168B54B4}"/>
                </a:ext>
              </a:extLst>
            </p:cNvPr>
            <p:cNvSpPr/>
            <p:nvPr/>
          </p:nvSpPr>
          <p:spPr>
            <a:xfrm>
              <a:off x="3390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orma Livre: Forma 86">
              <a:extLst>
                <a:ext uri="{FF2B5EF4-FFF2-40B4-BE49-F238E27FC236}">
                  <a16:creationId xmlns:a16="http://schemas.microsoft.com/office/drawing/2014/main" id="{AA652A2F-72DE-437B-88B5-48E442682271}"/>
                </a:ext>
              </a:extLst>
            </p:cNvPr>
            <p:cNvSpPr/>
            <p:nvPr/>
          </p:nvSpPr>
          <p:spPr>
            <a:xfrm>
              <a:off x="2590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orma Livre: Forma 87">
              <a:extLst>
                <a:ext uri="{FF2B5EF4-FFF2-40B4-BE49-F238E27FC236}">
                  <a16:creationId xmlns:a16="http://schemas.microsoft.com/office/drawing/2014/main" id="{1693B120-A3B5-4438-8092-8A582B85BAA8}"/>
                </a:ext>
              </a:extLst>
            </p:cNvPr>
            <p:cNvSpPr/>
            <p:nvPr/>
          </p:nvSpPr>
          <p:spPr>
            <a:xfrm>
              <a:off x="1790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orma Livre: Forma 88">
              <a:extLst>
                <a:ext uri="{FF2B5EF4-FFF2-40B4-BE49-F238E27FC236}">
                  <a16:creationId xmlns:a16="http://schemas.microsoft.com/office/drawing/2014/main" id="{56C75DCC-370C-418E-B475-EBB1EEEDF2A5}"/>
                </a:ext>
              </a:extLst>
            </p:cNvPr>
            <p:cNvSpPr/>
            <p:nvPr/>
          </p:nvSpPr>
          <p:spPr>
            <a:xfrm>
              <a:off x="990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orma Livre: Forma 89">
              <a:extLst>
                <a:ext uri="{FF2B5EF4-FFF2-40B4-BE49-F238E27FC236}">
                  <a16:creationId xmlns:a16="http://schemas.microsoft.com/office/drawing/2014/main" id="{EE84DF39-5966-4373-B45E-75EE1D4554C5}"/>
                </a:ext>
              </a:extLst>
            </p:cNvPr>
            <p:cNvSpPr/>
            <p:nvPr/>
          </p:nvSpPr>
          <p:spPr>
            <a:xfrm>
              <a:off x="190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orma Livre: Forma 90">
              <a:extLst>
                <a:ext uri="{FF2B5EF4-FFF2-40B4-BE49-F238E27FC236}">
                  <a16:creationId xmlns:a16="http://schemas.microsoft.com/office/drawing/2014/main" id="{B31AEAD6-52A1-4459-BBC1-5E5DBEE93602}"/>
                </a:ext>
              </a:extLst>
            </p:cNvPr>
            <p:cNvSpPr/>
            <p:nvPr/>
          </p:nvSpPr>
          <p:spPr>
            <a:xfrm>
              <a:off x="11391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orma Livre: Forma 91">
              <a:extLst>
                <a:ext uri="{FF2B5EF4-FFF2-40B4-BE49-F238E27FC236}">
                  <a16:creationId xmlns:a16="http://schemas.microsoft.com/office/drawing/2014/main" id="{3D2B01B0-23F4-4130-ABD1-E48F5290ADE0}"/>
                </a:ext>
              </a:extLst>
            </p:cNvPr>
            <p:cNvSpPr/>
            <p:nvPr/>
          </p:nvSpPr>
          <p:spPr>
            <a:xfrm>
              <a:off x="10591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orma Livre: Forma 92">
              <a:extLst>
                <a:ext uri="{FF2B5EF4-FFF2-40B4-BE49-F238E27FC236}">
                  <a16:creationId xmlns:a16="http://schemas.microsoft.com/office/drawing/2014/main" id="{4522678B-52A3-45BB-B0F4-4665D7019E67}"/>
                </a:ext>
              </a:extLst>
            </p:cNvPr>
            <p:cNvSpPr/>
            <p:nvPr/>
          </p:nvSpPr>
          <p:spPr>
            <a:xfrm>
              <a:off x="9791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orma Livre: Forma 93">
              <a:extLst>
                <a:ext uri="{FF2B5EF4-FFF2-40B4-BE49-F238E27FC236}">
                  <a16:creationId xmlns:a16="http://schemas.microsoft.com/office/drawing/2014/main" id="{7062EF1E-F9E7-46FE-8BE7-CCFE522D478A}"/>
                </a:ext>
              </a:extLst>
            </p:cNvPr>
            <p:cNvSpPr/>
            <p:nvPr/>
          </p:nvSpPr>
          <p:spPr>
            <a:xfrm>
              <a:off x="8991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orma Livre: Forma 94">
              <a:extLst>
                <a:ext uri="{FF2B5EF4-FFF2-40B4-BE49-F238E27FC236}">
                  <a16:creationId xmlns:a16="http://schemas.microsoft.com/office/drawing/2014/main" id="{5A509645-2924-4713-B158-FD792AE51043}"/>
                </a:ext>
              </a:extLst>
            </p:cNvPr>
            <p:cNvSpPr/>
            <p:nvPr/>
          </p:nvSpPr>
          <p:spPr>
            <a:xfrm>
              <a:off x="8191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orma Livre: Forma 95">
              <a:extLst>
                <a:ext uri="{FF2B5EF4-FFF2-40B4-BE49-F238E27FC236}">
                  <a16:creationId xmlns:a16="http://schemas.microsoft.com/office/drawing/2014/main" id="{534829B7-2569-405A-8C60-F8467C442AE2}"/>
                </a:ext>
              </a:extLst>
            </p:cNvPr>
            <p:cNvSpPr/>
            <p:nvPr/>
          </p:nvSpPr>
          <p:spPr>
            <a:xfrm>
              <a:off x="73914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orma Livre: Forma 96">
              <a:extLst>
                <a:ext uri="{FF2B5EF4-FFF2-40B4-BE49-F238E27FC236}">
                  <a16:creationId xmlns:a16="http://schemas.microsoft.com/office/drawing/2014/main" id="{A57217CF-993B-4291-8D55-A7A1B7938129}"/>
                </a:ext>
              </a:extLst>
            </p:cNvPr>
            <p:cNvSpPr/>
            <p:nvPr/>
          </p:nvSpPr>
          <p:spPr>
            <a:xfrm>
              <a:off x="65913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orma Livre: Forma 97">
              <a:extLst>
                <a:ext uri="{FF2B5EF4-FFF2-40B4-BE49-F238E27FC236}">
                  <a16:creationId xmlns:a16="http://schemas.microsoft.com/office/drawing/2014/main" id="{8D441A00-EAD2-4EB6-8CC8-2CEADA035567}"/>
                </a:ext>
              </a:extLst>
            </p:cNvPr>
            <p:cNvSpPr/>
            <p:nvPr/>
          </p:nvSpPr>
          <p:spPr>
            <a:xfrm>
              <a:off x="57912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orma Livre: Forma 98">
              <a:extLst>
                <a:ext uri="{FF2B5EF4-FFF2-40B4-BE49-F238E27FC236}">
                  <a16:creationId xmlns:a16="http://schemas.microsoft.com/office/drawing/2014/main" id="{97C41995-5967-4E7B-85DB-1000CB1A3329}"/>
                </a:ext>
              </a:extLst>
            </p:cNvPr>
            <p:cNvSpPr/>
            <p:nvPr/>
          </p:nvSpPr>
          <p:spPr>
            <a:xfrm>
              <a:off x="49911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orma Livre: Forma 99">
              <a:extLst>
                <a:ext uri="{FF2B5EF4-FFF2-40B4-BE49-F238E27FC236}">
                  <a16:creationId xmlns:a16="http://schemas.microsoft.com/office/drawing/2014/main" id="{7FF7F8E0-0F0A-4F64-8534-21F01679E2A7}"/>
                </a:ext>
              </a:extLst>
            </p:cNvPr>
            <p:cNvSpPr/>
            <p:nvPr/>
          </p:nvSpPr>
          <p:spPr>
            <a:xfrm>
              <a:off x="41910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orma Livre: Forma 100">
              <a:extLst>
                <a:ext uri="{FF2B5EF4-FFF2-40B4-BE49-F238E27FC236}">
                  <a16:creationId xmlns:a16="http://schemas.microsoft.com/office/drawing/2014/main" id="{CBE9B432-4E06-4206-9105-24C78F95A496}"/>
                </a:ext>
              </a:extLst>
            </p:cNvPr>
            <p:cNvSpPr/>
            <p:nvPr/>
          </p:nvSpPr>
          <p:spPr>
            <a:xfrm>
              <a:off x="3390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orma Livre: Forma 101">
              <a:extLst>
                <a:ext uri="{FF2B5EF4-FFF2-40B4-BE49-F238E27FC236}">
                  <a16:creationId xmlns:a16="http://schemas.microsoft.com/office/drawing/2014/main" id="{181E53CD-2101-44E0-8D9A-B6B27414D415}"/>
                </a:ext>
              </a:extLst>
            </p:cNvPr>
            <p:cNvSpPr/>
            <p:nvPr/>
          </p:nvSpPr>
          <p:spPr>
            <a:xfrm>
              <a:off x="2590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orma Livre: Forma 102">
              <a:extLst>
                <a:ext uri="{FF2B5EF4-FFF2-40B4-BE49-F238E27FC236}">
                  <a16:creationId xmlns:a16="http://schemas.microsoft.com/office/drawing/2014/main" id="{BCBC1640-2B62-458F-835F-FE259EA18717}"/>
                </a:ext>
              </a:extLst>
            </p:cNvPr>
            <p:cNvSpPr/>
            <p:nvPr/>
          </p:nvSpPr>
          <p:spPr>
            <a:xfrm>
              <a:off x="1790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orma Livre: Forma 103">
              <a:extLst>
                <a:ext uri="{FF2B5EF4-FFF2-40B4-BE49-F238E27FC236}">
                  <a16:creationId xmlns:a16="http://schemas.microsoft.com/office/drawing/2014/main" id="{FA904357-70E0-4B43-9DFC-897F6923EC50}"/>
                </a:ext>
              </a:extLst>
            </p:cNvPr>
            <p:cNvSpPr/>
            <p:nvPr/>
          </p:nvSpPr>
          <p:spPr>
            <a:xfrm>
              <a:off x="990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orma Livre: Forma 104">
              <a:extLst>
                <a:ext uri="{FF2B5EF4-FFF2-40B4-BE49-F238E27FC236}">
                  <a16:creationId xmlns:a16="http://schemas.microsoft.com/office/drawing/2014/main" id="{CED83F9C-09E2-4D04-8C39-67C325068ABB}"/>
                </a:ext>
              </a:extLst>
            </p:cNvPr>
            <p:cNvSpPr/>
            <p:nvPr/>
          </p:nvSpPr>
          <p:spPr>
            <a:xfrm>
              <a:off x="190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orma Livre: Forma 105">
              <a:extLst>
                <a:ext uri="{FF2B5EF4-FFF2-40B4-BE49-F238E27FC236}">
                  <a16:creationId xmlns:a16="http://schemas.microsoft.com/office/drawing/2014/main" id="{6143BE4D-3FD0-4ABC-B5FC-E1DDB493FDD4}"/>
                </a:ext>
              </a:extLst>
            </p:cNvPr>
            <p:cNvSpPr/>
            <p:nvPr/>
          </p:nvSpPr>
          <p:spPr>
            <a:xfrm>
              <a:off x="11391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orma Livre: Forma 106">
              <a:extLst>
                <a:ext uri="{FF2B5EF4-FFF2-40B4-BE49-F238E27FC236}">
                  <a16:creationId xmlns:a16="http://schemas.microsoft.com/office/drawing/2014/main" id="{C742F801-FBD0-4447-A0FE-105EDB5AC381}"/>
                </a:ext>
              </a:extLst>
            </p:cNvPr>
            <p:cNvSpPr/>
            <p:nvPr/>
          </p:nvSpPr>
          <p:spPr>
            <a:xfrm>
              <a:off x="10591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orma Livre: Forma 107">
              <a:extLst>
                <a:ext uri="{FF2B5EF4-FFF2-40B4-BE49-F238E27FC236}">
                  <a16:creationId xmlns:a16="http://schemas.microsoft.com/office/drawing/2014/main" id="{C9B10663-8298-4739-B219-242B3949EEE7}"/>
                </a:ext>
              </a:extLst>
            </p:cNvPr>
            <p:cNvSpPr/>
            <p:nvPr/>
          </p:nvSpPr>
          <p:spPr>
            <a:xfrm>
              <a:off x="9791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orma Livre: Forma 108">
              <a:extLst>
                <a:ext uri="{FF2B5EF4-FFF2-40B4-BE49-F238E27FC236}">
                  <a16:creationId xmlns:a16="http://schemas.microsoft.com/office/drawing/2014/main" id="{37BCBF85-0C6A-42D6-8A4D-AAD1FF69CCC3}"/>
                </a:ext>
              </a:extLst>
            </p:cNvPr>
            <p:cNvSpPr/>
            <p:nvPr/>
          </p:nvSpPr>
          <p:spPr>
            <a:xfrm>
              <a:off x="8991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orma Livre: Forma 109">
              <a:extLst>
                <a:ext uri="{FF2B5EF4-FFF2-40B4-BE49-F238E27FC236}">
                  <a16:creationId xmlns:a16="http://schemas.microsoft.com/office/drawing/2014/main" id="{A1CDAD31-C078-4FD4-8936-810D1EE81098}"/>
                </a:ext>
              </a:extLst>
            </p:cNvPr>
            <p:cNvSpPr/>
            <p:nvPr/>
          </p:nvSpPr>
          <p:spPr>
            <a:xfrm>
              <a:off x="8191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orma Livre: Forma 110">
              <a:extLst>
                <a:ext uri="{FF2B5EF4-FFF2-40B4-BE49-F238E27FC236}">
                  <a16:creationId xmlns:a16="http://schemas.microsoft.com/office/drawing/2014/main" id="{906ABE5E-C856-4062-81B7-9579756624BE}"/>
                </a:ext>
              </a:extLst>
            </p:cNvPr>
            <p:cNvSpPr/>
            <p:nvPr/>
          </p:nvSpPr>
          <p:spPr>
            <a:xfrm>
              <a:off x="73914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orma Livre: Forma 111">
              <a:extLst>
                <a:ext uri="{FF2B5EF4-FFF2-40B4-BE49-F238E27FC236}">
                  <a16:creationId xmlns:a16="http://schemas.microsoft.com/office/drawing/2014/main" id="{4D3B383B-8507-497F-B1FA-91AE44EE42C5}"/>
                </a:ext>
              </a:extLst>
            </p:cNvPr>
            <p:cNvSpPr/>
            <p:nvPr/>
          </p:nvSpPr>
          <p:spPr>
            <a:xfrm>
              <a:off x="65913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orma Livre: Forma 112">
              <a:extLst>
                <a:ext uri="{FF2B5EF4-FFF2-40B4-BE49-F238E27FC236}">
                  <a16:creationId xmlns:a16="http://schemas.microsoft.com/office/drawing/2014/main" id="{795F8783-8747-48A0-B811-EC2E1D095883}"/>
                </a:ext>
              </a:extLst>
            </p:cNvPr>
            <p:cNvSpPr/>
            <p:nvPr/>
          </p:nvSpPr>
          <p:spPr>
            <a:xfrm>
              <a:off x="57912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orma Livre: Forma 113">
              <a:extLst>
                <a:ext uri="{FF2B5EF4-FFF2-40B4-BE49-F238E27FC236}">
                  <a16:creationId xmlns:a16="http://schemas.microsoft.com/office/drawing/2014/main" id="{AEEB8199-9679-4576-A224-903B001C26C7}"/>
                </a:ext>
              </a:extLst>
            </p:cNvPr>
            <p:cNvSpPr/>
            <p:nvPr/>
          </p:nvSpPr>
          <p:spPr>
            <a:xfrm>
              <a:off x="49911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orma Livre: Forma 114">
              <a:extLst>
                <a:ext uri="{FF2B5EF4-FFF2-40B4-BE49-F238E27FC236}">
                  <a16:creationId xmlns:a16="http://schemas.microsoft.com/office/drawing/2014/main" id="{092DA126-F2F2-4479-9A13-98521AD2F6B1}"/>
                </a:ext>
              </a:extLst>
            </p:cNvPr>
            <p:cNvSpPr/>
            <p:nvPr/>
          </p:nvSpPr>
          <p:spPr>
            <a:xfrm>
              <a:off x="41910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orma Livre: Forma 115">
              <a:extLst>
                <a:ext uri="{FF2B5EF4-FFF2-40B4-BE49-F238E27FC236}">
                  <a16:creationId xmlns:a16="http://schemas.microsoft.com/office/drawing/2014/main" id="{B554FBB7-80E8-4D79-8B22-910321C519B0}"/>
                </a:ext>
              </a:extLst>
            </p:cNvPr>
            <p:cNvSpPr/>
            <p:nvPr/>
          </p:nvSpPr>
          <p:spPr>
            <a:xfrm>
              <a:off x="3390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orma Livre: Forma 116">
              <a:extLst>
                <a:ext uri="{FF2B5EF4-FFF2-40B4-BE49-F238E27FC236}">
                  <a16:creationId xmlns:a16="http://schemas.microsoft.com/office/drawing/2014/main" id="{FF4D822E-C6A2-4915-9AB1-CDE958E39017}"/>
                </a:ext>
              </a:extLst>
            </p:cNvPr>
            <p:cNvSpPr/>
            <p:nvPr/>
          </p:nvSpPr>
          <p:spPr>
            <a:xfrm>
              <a:off x="2590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orma Livre: Forma 117">
              <a:extLst>
                <a:ext uri="{FF2B5EF4-FFF2-40B4-BE49-F238E27FC236}">
                  <a16:creationId xmlns:a16="http://schemas.microsoft.com/office/drawing/2014/main" id="{E97C5010-88E0-4088-9D26-A2E91FC2749A}"/>
                </a:ext>
              </a:extLst>
            </p:cNvPr>
            <p:cNvSpPr/>
            <p:nvPr/>
          </p:nvSpPr>
          <p:spPr>
            <a:xfrm>
              <a:off x="1790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orma Livre: Forma 118">
              <a:extLst>
                <a:ext uri="{FF2B5EF4-FFF2-40B4-BE49-F238E27FC236}">
                  <a16:creationId xmlns:a16="http://schemas.microsoft.com/office/drawing/2014/main" id="{68937E7B-4531-4161-8CFD-7898E5514F3D}"/>
                </a:ext>
              </a:extLst>
            </p:cNvPr>
            <p:cNvSpPr/>
            <p:nvPr/>
          </p:nvSpPr>
          <p:spPr>
            <a:xfrm>
              <a:off x="990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orma Livre: Forma 119">
              <a:extLst>
                <a:ext uri="{FF2B5EF4-FFF2-40B4-BE49-F238E27FC236}">
                  <a16:creationId xmlns:a16="http://schemas.microsoft.com/office/drawing/2014/main" id="{E6F103A5-9D0E-4D83-9195-235D37B91250}"/>
                </a:ext>
              </a:extLst>
            </p:cNvPr>
            <p:cNvSpPr/>
            <p:nvPr/>
          </p:nvSpPr>
          <p:spPr>
            <a:xfrm>
              <a:off x="190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orma Livre: Forma 120">
              <a:extLst>
                <a:ext uri="{FF2B5EF4-FFF2-40B4-BE49-F238E27FC236}">
                  <a16:creationId xmlns:a16="http://schemas.microsoft.com/office/drawing/2014/main" id="{88B51DA6-4B56-4518-B63B-71B0DCE4F58F}"/>
                </a:ext>
              </a:extLst>
            </p:cNvPr>
            <p:cNvSpPr/>
            <p:nvPr/>
          </p:nvSpPr>
          <p:spPr>
            <a:xfrm>
              <a:off x="11391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orma Livre: Forma 121">
              <a:extLst>
                <a:ext uri="{FF2B5EF4-FFF2-40B4-BE49-F238E27FC236}">
                  <a16:creationId xmlns:a16="http://schemas.microsoft.com/office/drawing/2014/main" id="{40CDF02D-0E14-4A0A-957D-1FA0BA9DEF02}"/>
                </a:ext>
              </a:extLst>
            </p:cNvPr>
            <p:cNvSpPr/>
            <p:nvPr/>
          </p:nvSpPr>
          <p:spPr>
            <a:xfrm>
              <a:off x="10591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orma Livre: Forma 122">
              <a:extLst>
                <a:ext uri="{FF2B5EF4-FFF2-40B4-BE49-F238E27FC236}">
                  <a16:creationId xmlns:a16="http://schemas.microsoft.com/office/drawing/2014/main" id="{1E2D83F1-8509-4C71-A735-7B987C5915DF}"/>
                </a:ext>
              </a:extLst>
            </p:cNvPr>
            <p:cNvSpPr/>
            <p:nvPr/>
          </p:nvSpPr>
          <p:spPr>
            <a:xfrm>
              <a:off x="9791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orma Livre: Forma 123">
              <a:extLst>
                <a:ext uri="{FF2B5EF4-FFF2-40B4-BE49-F238E27FC236}">
                  <a16:creationId xmlns:a16="http://schemas.microsoft.com/office/drawing/2014/main" id="{2205F612-1D19-4783-840D-F94A855C2DBC}"/>
                </a:ext>
              </a:extLst>
            </p:cNvPr>
            <p:cNvSpPr/>
            <p:nvPr/>
          </p:nvSpPr>
          <p:spPr>
            <a:xfrm>
              <a:off x="8991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orma Livre: Forma 124">
              <a:extLst>
                <a:ext uri="{FF2B5EF4-FFF2-40B4-BE49-F238E27FC236}">
                  <a16:creationId xmlns:a16="http://schemas.microsoft.com/office/drawing/2014/main" id="{F0D17B7F-5E5D-4A69-9C62-6BB2847D3C60}"/>
                </a:ext>
              </a:extLst>
            </p:cNvPr>
            <p:cNvSpPr/>
            <p:nvPr/>
          </p:nvSpPr>
          <p:spPr>
            <a:xfrm>
              <a:off x="8191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orma Livre: Forma 125">
              <a:extLst>
                <a:ext uri="{FF2B5EF4-FFF2-40B4-BE49-F238E27FC236}">
                  <a16:creationId xmlns:a16="http://schemas.microsoft.com/office/drawing/2014/main" id="{64C2AA25-5E2D-4A87-A8F1-76698151D01A}"/>
                </a:ext>
              </a:extLst>
            </p:cNvPr>
            <p:cNvSpPr/>
            <p:nvPr/>
          </p:nvSpPr>
          <p:spPr>
            <a:xfrm>
              <a:off x="73914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orma Livre: Forma 126">
              <a:extLst>
                <a:ext uri="{FF2B5EF4-FFF2-40B4-BE49-F238E27FC236}">
                  <a16:creationId xmlns:a16="http://schemas.microsoft.com/office/drawing/2014/main" id="{F293FDCE-AB6B-4E96-8670-4D5566D025BC}"/>
                </a:ext>
              </a:extLst>
            </p:cNvPr>
            <p:cNvSpPr/>
            <p:nvPr/>
          </p:nvSpPr>
          <p:spPr>
            <a:xfrm>
              <a:off x="65913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orma Livre: Forma 127">
              <a:extLst>
                <a:ext uri="{FF2B5EF4-FFF2-40B4-BE49-F238E27FC236}">
                  <a16:creationId xmlns:a16="http://schemas.microsoft.com/office/drawing/2014/main" id="{732DE9B5-03D1-4F92-BA84-5F29184C191E}"/>
                </a:ext>
              </a:extLst>
            </p:cNvPr>
            <p:cNvSpPr/>
            <p:nvPr/>
          </p:nvSpPr>
          <p:spPr>
            <a:xfrm>
              <a:off x="57912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orma Livre: Forma 128">
              <a:extLst>
                <a:ext uri="{FF2B5EF4-FFF2-40B4-BE49-F238E27FC236}">
                  <a16:creationId xmlns:a16="http://schemas.microsoft.com/office/drawing/2014/main" id="{8DBA8406-20ED-4FC5-ACC1-8F56383C6DCF}"/>
                </a:ext>
              </a:extLst>
            </p:cNvPr>
            <p:cNvSpPr/>
            <p:nvPr/>
          </p:nvSpPr>
          <p:spPr>
            <a:xfrm>
              <a:off x="49911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orma Livre: Forma 129">
              <a:extLst>
                <a:ext uri="{FF2B5EF4-FFF2-40B4-BE49-F238E27FC236}">
                  <a16:creationId xmlns:a16="http://schemas.microsoft.com/office/drawing/2014/main" id="{4F9EA0DE-3BCB-4F8A-87DA-381001AA4ECC}"/>
                </a:ext>
              </a:extLst>
            </p:cNvPr>
            <p:cNvSpPr/>
            <p:nvPr/>
          </p:nvSpPr>
          <p:spPr>
            <a:xfrm>
              <a:off x="41910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orma Livre: Forma 130">
              <a:extLst>
                <a:ext uri="{FF2B5EF4-FFF2-40B4-BE49-F238E27FC236}">
                  <a16:creationId xmlns:a16="http://schemas.microsoft.com/office/drawing/2014/main" id="{5627D048-6E3B-4AF2-8F8E-51C971A481CF}"/>
                </a:ext>
              </a:extLst>
            </p:cNvPr>
            <p:cNvSpPr/>
            <p:nvPr/>
          </p:nvSpPr>
          <p:spPr>
            <a:xfrm>
              <a:off x="3390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orma Livre: Forma 131">
              <a:extLst>
                <a:ext uri="{FF2B5EF4-FFF2-40B4-BE49-F238E27FC236}">
                  <a16:creationId xmlns:a16="http://schemas.microsoft.com/office/drawing/2014/main" id="{4F55AD58-D148-434B-8866-61998E5F7816}"/>
                </a:ext>
              </a:extLst>
            </p:cNvPr>
            <p:cNvSpPr/>
            <p:nvPr/>
          </p:nvSpPr>
          <p:spPr>
            <a:xfrm>
              <a:off x="2590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orma Livre: Forma 132">
              <a:extLst>
                <a:ext uri="{FF2B5EF4-FFF2-40B4-BE49-F238E27FC236}">
                  <a16:creationId xmlns:a16="http://schemas.microsoft.com/office/drawing/2014/main" id="{9E6EAF1E-A2DC-4314-94ED-B0553472F801}"/>
                </a:ext>
              </a:extLst>
            </p:cNvPr>
            <p:cNvSpPr/>
            <p:nvPr/>
          </p:nvSpPr>
          <p:spPr>
            <a:xfrm>
              <a:off x="1790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orma Livre: Forma 133">
              <a:extLst>
                <a:ext uri="{FF2B5EF4-FFF2-40B4-BE49-F238E27FC236}">
                  <a16:creationId xmlns:a16="http://schemas.microsoft.com/office/drawing/2014/main" id="{2D3BEC4E-A3A7-4E1A-8FD3-CC465A77D2DE}"/>
                </a:ext>
              </a:extLst>
            </p:cNvPr>
            <p:cNvSpPr/>
            <p:nvPr/>
          </p:nvSpPr>
          <p:spPr>
            <a:xfrm>
              <a:off x="990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orma Livre: Forma 134">
              <a:extLst>
                <a:ext uri="{FF2B5EF4-FFF2-40B4-BE49-F238E27FC236}">
                  <a16:creationId xmlns:a16="http://schemas.microsoft.com/office/drawing/2014/main" id="{0A47B604-5CB9-45C2-824D-F7C61BF0E0C4}"/>
                </a:ext>
              </a:extLst>
            </p:cNvPr>
            <p:cNvSpPr/>
            <p:nvPr/>
          </p:nvSpPr>
          <p:spPr>
            <a:xfrm>
              <a:off x="190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orma Livre: Forma 135">
              <a:extLst>
                <a:ext uri="{FF2B5EF4-FFF2-40B4-BE49-F238E27FC236}">
                  <a16:creationId xmlns:a16="http://schemas.microsoft.com/office/drawing/2014/main" id="{0ECA8AB3-1FBC-4547-85F8-AB50BB33294F}"/>
                </a:ext>
              </a:extLst>
            </p:cNvPr>
            <p:cNvSpPr/>
            <p:nvPr/>
          </p:nvSpPr>
          <p:spPr>
            <a:xfrm>
              <a:off x="11391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orma Livre: Forma 136">
              <a:extLst>
                <a:ext uri="{FF2B5EF4-FFF2-40B4-BE49-F238E27FC236}">
                  <a16:creationId xmlns:a16="http://schemas.microsoft.com/office/drawing/2014/main" id="{BE9D9826-D9E0-4158-9913-47688C573905}"/>
                </a:ext>
              </a:extLst>
            </p:cNvPr>
            <p:cNvSpPr/>
            <p:nvPr/>
          </p:nvSpPr>
          <p:spPr>
            <a:xfrm>
              <a:off x="10591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orma Livre: Forma 137">
              <a:extLst>
                <a:ext uri="{FF2B5EF4-FFF2-40B4-BE49-F238E27FC236}">
                  <a16:creationId xmlns:a16="http://schemas.microsoft.com/office/drawing/2014/main" id="{F0F5D10F-23CD-468F-B58C-C23BD49C7472}"/>
                </a:ext>
              </a:extLst>
            </p:cNvPr>
            <p:cNvSpPr/>
            <p:nvPr/>
          </p:nvSpPr>
          <p:spPr>
            <a:xfrm>
              <a:off x="9791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orma Livre: Forma 138">
              <a:extLst>
                <a:ext uri="{FF2B5EF4-FFF2-40B4-BE49-F238E27FC236}">
                  <a16:creationId xmlns:a16="http://schemas.microsoft.com/office/drawing/2014/main" id="{8DD18C48-7E1A-4322-BDD5-9BB6F4B4467E}"/>
                </a:ext>
              </a:extLst>
            </p:cNvPr>
            <p:cNvSpPr/>
            <p:nvPr/>
          </p:nvSpPr>
          <p:spPr>
            <a:xfrm>
              <a:off x="8991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orma Livre: Forma 139">
              <a:extLst>
                <a:ext uri="{FF2B5EF4-FFF2-40B4-BE49-F238E27FC236}">
                  <a16:creationId xmlns:a16="http://schemas.microsoft.com/office/drawing/2014/main" id="{E8CA067B-8370-4C78-9AB0-0AF4AF9BCE91}"/>
                </a:ext>
              </a:extLst>
            </p:cNvPr>
            <p:cNvSpPr/>
            <p:nvPr/>
          </p:nvSpPr>
          <p:spPr>
            <a:xfrm>
              <a:off x="8191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orma Livre: Forma 140">
              <a:extLst>
                <a:ext uri="{FF2B5EF4-FFF2-40B4-BE49-F238E27FC236}">
                  <a16:creationId xmlns:a16="http://schemas.microsoft.com/office/drawing/2014/main" id="{3C5E9E7D-BEE3-4264-9D16-7EF1F71F3831}"/>
                </a:ext>
              </a:extLst>
            </p:cNvPr>
            <p:cNvSpPr/>
            <p:nvPr/>
          </p:nvSpPr>
          <p:spPr>
            <a:xfrm>
              <a:off x="73914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orma Livre: Forma 141">
              <a:extLst>
                <a:ext uri="{FF2B5EF4-FFF2-40B4-BE49-F238E27FC236}">
                  <a16:creationId xmlns:a16="http://schemas.microsoft.com/office/drawing/2014/main" id="{67045983-3EFE-4E89-B02C-599CF2EABA80}"/>
                </a:ext>
              </a:extLst>
            </p:cNvPr>
            <p:cNvSpPr/>
            <p:nvPr/>
          </p:nvSpPr>
          <p:spPr>
            <a:xfrm>
              <a:off x="65913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orma Livre: Forma 142">
              <a:extLst>
                <a:ext uri="{FF2B5EF4-FFF2-40B4-BE49-F238E27FC236}">
                  <a16:creationId xmlns:a16="http://schemas.microsoft.com/office/drawing/2014/main" id="{A5AEE8F1-C412-476E-BE48-2B99AA5EC4AB}"/>
                </a:ext>
              </a:extLst>
            </p:cNvPr>
            <p:cNvSpPr/>
            <p:nvPr/>
          </p:nvSpPr>
          <p:spPr>
            <a:xfrm>
              <a:off x="57912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orma Livre: Forma 143">
              <a:extLst>
                <a:ext uri="{FF2B5EF4-FFF2-40B4-BE49-F238E27FC236}">
                  <a16:creationId xmlns:a16="http://schemas.microsoft.com/office/drawing/2014/main" id="{FC958E38-42F1-4BAC-9B94-5749334F16BE}"/>
                </a:ext>
              </a:extLst>
            </p:cNvPr>
            <p:cNvSpPr/>
            <p:nvPr/>
          </p:nvSpPr>
          <p:spPr>
            <a:xfrm>
              <a:off x="49911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orma Livre: Forma 144">
              <a:extLst>
                <a:ext uri="{FF2B5EF4-FFF2-40B4-BE49-F238E27FC236}">
                  <a16:creationId xmlns:a16="http://schemas.microsoft.com/office/drawing/2014/main" id="{83C3DAE7-B784-4C34-B9AE-514E475727A9}"/>
                </a:ext>
              </a:extLst>
            </p:cNvPr>
            <p:cNvSpPr/>
            <p:nvPr/>
          </p:nvSpPr>
          <p:spPr>
            <a:xfrm>
              <a:off x="41910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orma Livre: Forma 145">
              <a:extLst>
                <a:ext uri="{FF2B5EF4-FFF2-40B4-BE49-F238E27FC236}">
                  <a16:creationId xmlns:a16="http://schemas.microsoft.com/office/drawing/2014/main" id="{6ADAC046-5CF3-42DC-95F8-2E6AF6A46049}"/>
                </a:ext>
              </a:extLst>
            </p:cNvPr>
            <p:cNvSpPr/>
            <p:nvPr/>
          </p:nvSpPr>
          <p:spPr>
            <a:xfrm>
              <a:off x="3390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orma Livre: Forma 146">
              <a:extLst>
                <a:ext uri="{FF2B5EF4-FFF2-40B4-BE49-F238E27FC236}">
                  <a16:creationId xmlns:a16="http://schemas.microsoft.com/office/drawing/2014/main" id="{EEBA1749-0BA8-4BEA-9438-74F55B378F4E}"/>
                </a:ext>
              </a:extLst>
            </p:cNvPr>
            <p:cNvSpPr/>
            <p:nvPr/>
          </p:nvSpPr>
          <p:spPr>
            <a:xfrm>
              <a:off x="2590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orma Livre: Forma 147">
              <a:extLst>
                <a:ext uri="{FF2B5EF4-FFF2-40B4-BE49-F238E27FC236}">
                  <a16:creationId xmlns:a16="http://schemas.microsoft.com/office/drawing/2014/main" id="{83138A19-E63D-4863-A6CF-57A206315F85}"/>
                </a:ext>
              </a:extLst>
            </p:cNvPr>
            <p:cNvSpPr/>
            <p:nvPr/>
          </p:nvSpPr>
          <p:spPr>
            <a:xfrm>
              <a:off x="1790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orma Livre: Forma 148">
              <a:extLst>
                <a:ext uri="{FF2B5EF4-FFF2-40B4-BE49-F238E27FC236}">
                  <a16:creationId xmlns:a16="http://schemas.microsoft.com/office/drawing/2014/main" id="{D5A44D46-779B-48A7-A7F0-5F6C2A7189B7}"/>
                </a:ext>
              </a:extLst>
            </p:cNvPr>
            <p:cNvSpPr/>
            <p:nvPr/>
          </p:nvSpPr>
          <p:spPr>
            <a:xfrm>
              <a:off x="990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orma Livre: Forma 149">
              <a:extLst>
                <a:ext uri="{FF2B5EF4-FFF2-40B4-BE49-F238E27FC236}">
                  <a16:creationId xmlns:a16="http://schemas.microsoft.com/office/drawing/2014/main" id="{31C9CA32-942A-4A30-9A9E-41FD2786CFF2}"/>
                </a:ext>
              </a:extLst>
            </p:cNvPr>
            <p:cNvSpPr/>
            <p:nvPr/>
          </p:nvSpPr>
          <p:spPr>
            <a:xfrm>
              <a:off x="190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orma Livre: Forma 150">
              <a:extLst>
                <a:ext uri="{FF2B5EF4-FFF2-40B4-BE49-F238E27FC236}">
                  <a16:creationId xmlns:a16="http://schemas.microsoft.com/office/drawing/2014/main" id="{7FA74F02-51BA-44C4-B9E9-0441E0345280}"/>
                </a:ext>
              </a:extLst>
            </p:cNvPr>
            <p:cNvSpPr/>
            <p:nvPr/>
          </p:nvSpPr>
          <p:spPr>
            <a:xfrm>
              <a:off x="11391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orma Livre: Forma 151">
              <a:extLst>
                <a:ext uri="{FF2B5EF4-FFF2-40B4-BE49-F238E27FC236}">
                  <a16:creationId xmlns:a16="http://schemas.microsoft.com/office/drawing/2014/main" id="{163472CF-EA58-4B3E-BD12-211E6B0FF913}"/>
                </a:ext>
              </a:extLst>
            </p:cNvPr>
            <p:cNvSpPr/>
            <p:nvPr/>
          </p:nvSpPr>
          <p:spPr>
            <a:xfrm>
              <a:off x="10591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orma Livre: Forma 152">
              <a:extLst>
                <a:ext uri="{FF2B5EF4-FFF2-40B4-BE49-F238E27FC236}">
                  <a16:creationId xmlns:a16="http://schemas.microsoft.com/office/drawing/2014/main" id="{8B957B5E-ACD6-49B4-A704-505A24847E84}"/>
                </a:ext>
              </a:extLst>
            </p:cNvPr>
            <p:cNvSpPr/>
            <p:nvPr/>
          </p:nvSpPr>
          <p:spPr>
            <a:xfrm>
              <a:off x="9791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orma Livre: Forma 153">
              <a:extLst>
                <a:ext uri="{FF2B5EF4-FFF2-40B4-BE49-F238E27FC236}">
                  <a16:creationId xmlns:a16="http://schemas.microsoft.com/office/drawing/2014/main" id="{B3480B73-110F-43EA-B479-8B2513BEBF2F}"/>
                </a:ext>
              </a:extLst>
            </p:cNvPr>
            <p:cNvSpPr/>
            <p:nvPr/>
          </p:nvSpPr>
          <p:spPr>
            <a:xfrm>
              <a:off x="8991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orma Livre: Forma 154">
              <a:extLst>
                <a:ext uri="{FF2B5EF4-FFF2-40B4-BE49-F238E27FC236}">
                  <a16:creationId xmlns:a16="http://schemas.microsoft.com/office/drawing/2014/main" id="{DFF84025-3930-4D64-A011-824BD7A55337}"/>
                </a:ext>
              </a:extLst>
            </p:cNvPr>
            <p:cNvSpPr/>
            <p:nvPr/>
          </p:nvSpPr>
          <p:spPr>
            <a:xfrm>
              <a:off x="8191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orma Livre: Forma 155">
              <a:extLst>
                <a:ext uri="{FF2B5EF4-FFF2-40B4-BE49-F238E27FC236}">
                  <a16:creationId xmlns:a16="http://schemas.microsoft.com/office/drawing/2014/main" id="{7609B6DD-86DA-4043-9ECA-C8EE722D735B}"/>
                </a:ext>
              </a:extLst>
            </p:cNvPr>
            <p:cNvSpPr/>
            <p:nvPr/>
          </p:nvSpPr>
          <p:spPr>
            <a:xfrm>
              <a:off x="73914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orma Livre: Forma 156">
              <a:extLst>
                <a:ext uri="{FF2B5EF4-FFF2-40B4-BE49-F238E27FC236}">
                  <a16:creationId xmlns:a16="http://schemas.microsoft.com/office/drawing/2014/main" id="{973CD6B1-902E-4CD0-AE1C-9C4F15D1B1BE}"/>
                </a:ext>
              </a:extLst>
            </p:cNvPr>
            <p:cNvSpPr/>
            <p:nvPr/>
          </p:nvSpPr>
          <p:spPr>
            <a:xfrm>
              <a:off x="65913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orma Livre: Forma 157">
              <a:extLst>
                <a:ext uri="{FF2B5EF4-FFF2-40B4-BE49-F238E27FC236}">
                  <a16:creationId xmlns:a16="http://schemas.microsoft.com/office/drawing/2014/main" id="{228A2956-33C1-4D7E-B296-189604535A8A}"/>
                </a:ext>
              </a:extLst>
            </p:cNvPr>
            <p:cNvSpPr/>
            <p:nvPr/>
          </p:nvSpPr>
          <p:spPr>
            <a:xfrm>
              <a:off x="57912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orma Livre: Forma 158">
              <a:extLst>
                <a:ext uri="{FF2B5EF4-FFF2-40B4-BE49-F238E27FC236}">
                  <a16:creationId xmlns:a16="http://schemas.microsoft.com/office/drawing/2014/main" id="{F38BC16E-B313-496F-9144-D88D8A0CD882}"/>
                </a:ext>
              </a:extLst>
            </p:cNvPr>
            <p:cNvSpPr/>
            <p:nvPr/>
          </p:nvSpPr>
          <p:spPr>
            <a:xfrm>
              <a:off x="49911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orma Livre: Forma 159">
              <a:extLst>
                <a:ext uri="{FF2B5EF4-FFF2-40B4-BE49-F238E27FC236}">
                  <a16:creationId xmlns:a16="http://schemas.microsoft.com/office/drawing/2014/main" id="{9AB76A5B-3DEA-462C-BDEE-50E839AAAA66}"/>
                </a:ext>
              </a:extLst>
            </p:cNvPr>
            <p:cNvSpPr/>
            <p:nvPr/>
          </p:nvSpPr>
          <p:spPr>
            <a:xfrm>
              <a:off x="41910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orma Livre: Forma 160">
              <a:extLst>
                <a:ext uri="{FF2B5EF4-FFF2-40B4-BE49-F238E27FC236}">
                  <a16:creationId xmlns:a16="http://schemas.microsoft.com/office/drawing/2014/main" id="{56B133A6-120E-43AB-951F-35A8134D2849}"/>
                </a:ext>
              </a:extLst>
            </p:cNvPr>
            <p:cNvSpPr/>
            <p:nvPr/>
          </p:nvSpPr>
          <p:spPr>
            <a:xfrm>
              <a:off x="3390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orma Livre: Forma 161">
              <a:extLst>
                <a:ext uri="{FF2B5EF4-FFF2-40B4-BE49-F238E27FC236}">
                  <a16:creationId xmlns:a16="http://schemas.microsoft.com/office/drawing/2014/main" id="{2965A504-C8DA-400E-B225-606726180BD6}"/>
                </a:ext>
              </a:extLst>
            </p:cNvPr>
            <p:cNvSpPr/>
            <p:nvPr/>
          </p:nvSpPr>
          <p:spPr>
            <a:xfrm>
              <a:off x="2590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orma Livre: Forma 162">
              <a:extLst>
                <a:ext uri="{FF2B5EF4-FFF2-40B4-BE49-F238E27FC236}">
                  <a16:creationId xmlns:a16="http://schemas.microsoft.com/office/drawing/2014/main" id="{79F1152B-416F-4D53-BEDB-2BB80ECC791C}"/>
                </a:ext>
              </a:extLst>
            </p:cNvPr>
            <p:cNvSpPr/>
            <p:nvPr/>
          </p:nvSpPr>
          <p:spPr>
            <a:xfrm>
              <a:off x="1790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orma Livre: Forma 163">
              <a:extLst>
                <a:ext uri="{FF2B5EF4-FFF2-40B4-BE49-F238E27FC236}">
                  <a16:creationId xmlns:a16="http://schemas.microsoft.com/office/drawing/2014/main" id="{E41EFFCE-B402-4574-994E-6BB4F5207A30}"/>
                </a:ext>
              </a:extLst>
            </p:cNvPr>
            <p:cNvSpPr/>
            <p:nvPr/>
          </p:nvSpPr>
          <p:spPr>
            <a:xfrm>
              <a:off x="990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orma Livre: Forma 164">
              <a:extLst>
                <a:ext uri="{FF2B5EF4-FFF2-40B4-BE49-F238E27FC236}">
                  <a16:creationId xmlns:a16="http://schemas.microsoft.com/office/drawing/2014/main" id="{B8B1565B-90D0-4248-B03E-ED56FBCB5AF3}"/>
                </a:ext>
              </a:extLst>
            </p:cNvPr>
            <p:cNvSpPr/>
            <p:nvPr/>
          </p:nvSpPr>
          <p:spPr>
            <a:xfrm>
              <a:off x="190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orma Livre: Forma 165">
              <a:extLst>
                <a:ext uri="{FF2B5EF4-FFF2-40B4-BE49-F238E27FC236}">
                  <a16:creationId xmlns:a16="http://schemas.microsoft.com/office/drawing/2014/main" id="{2C406ED3-AD6D-4015-B444-1EDC353484F5}"/>
                </a:ext>
              </a:extLst>
            </p:cNvPr>
            <p:cNvSpPr/>
            <p:nvPr/>
          </p:nvSpPr>
          <p:spPr>
            <a:xfrm>
              <a:off x="11391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orma Livre: Forma 166">
              <a:extLst>
                <a:ext uri="{FF2B5EF4-FFF2-40B4-BE49-F238E27FC236}">
                  <a16:creationId xmlns:a16="http://schemas.microsoft.com/office/drawing/2014/main" id="{88748BDE-AFC8-413B-8C74-EEA7C885691D}"/>
                </a:ext>
              </a:extLst>
            </p:cNvPr>
            <p:cNvSpPr/>
            <p:nvPr/>
          </p:nvSpPr>
          <p:spPr>
            <a:xfrm>
              <a:off x="10591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orma Livre: Forma 167">
              <a:extLst>
                <a:ext uri="{FF2B5EF4-FFF2-40B4-BE49-F238E27FC236}">
                  <a16:creationId xmlns:a16="http://schemas.microsoft.com/office/drawing/2014/main" id="{4CD2EA38-AB49-4581-B7D9-1851B40F2729}"/>
                </a:ext>
              </a:extLst>
            </p:cNvPr>
            <p:cNvSpPr/>
            <p:nvPr/>
          </p:nvSpPr>
          <p:spPr>
            <a:xfrm>
              <a:off x="9791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orma Livre: Forma 168">
              <a:extLst>
                <a:ext uri="{FF2B5EF4-FFF2-40B4-BE49-F238E27FC236}">
                  <a16:creationId xmlns:a16="http://schemas.microsoft.com/office/drawing/2014/main" id="{25DE5C38-2FA2-4B05-8F9D-6F23489E5494}"/>
                </a:ext>
              </a:extLst>
            </p:cNvPr>
            <p:cNvSpPr/>
            <p:nvPr/>
          </p:nvSpPr>
          <p:spPr>
            <a:xfrm>
              <a:off x="8991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orma Livre: Forma 169">
              <a:extLst>
                <a:ext uri="{FF2B5EF4-FFF2-40B4-BE49-F238E27FC236}">
                  <a16:creationId xmlns:a16="http://schemas.microsoft.com/office/drawing/2014/main" id="{09507FA1-E348-4252-BFE2-F6821834DF6A}"/>
                </a:ext>
              </a:extLst>
            </p:cNvPr>
            <p:cNvSpPr/>
            <p:nvPr/>
          </p:nvSpPr>
          <p:spPr>
            <a:xfrm>
              <a:off x="8191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orma Livre: Forma 170">
              <a:extLst>
                <a:ext uri="{FF2B5EF4-FFF2-40B4-BE49-F238E27FC236}">
                  <a16:creationId xmlns:a16="http://schemas.microsoft.com/office/drawing/2014/main" id="{E51BBCDE-0465-4630-811E-58CC03532B75}"/>
                </a:ext>
              </a:extLst>
            </p:cNvPr>
            <p:cNvSpPr/>
            <p:nvPr/>
          </p:nvSpPr>
          <p:spPr>
            <a:xfrm>
              <a:off x="73914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orma Livre: Forma 171">
              <a:extLst>
                <a:ext uri="{FF2B5EF4-FFF2-40B4-BE49-F238E27FC236}">
                  <a16:creationId xmlns:a16="http://schemas.microsoft.com/office/drawing/2014/main" id="{54D3AE86-6B38-4D19-81C4-F4AFE14EAE24}"/>
                </a:ext>
              </a:extLst>
            </p:cNvPr>
            <p:cNvSpPr/>
            <p:nvPr/>
          </p:nvSpPr>
          <p:spPr>
            <a:xfrm>
              <a:off x="65913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orma Livre: Forma 172">
              <a:extLst>
                <a:ext uri="{FF2B5EF4-FFF2-40B4-BE49-F238E27FC236}">
                  <a16:creationId xmlns:a16="http://schemas.microsoft.com/office/drawing/2014/main" id="{BC48B030-D1B5-41FB-A77B-BB452950B1AA}"/>
                </a:ext>
              </a:extLst>
            </p:cNvPr>
            <p:cNvSpPr/>
            <p:nvPr/>
          </p:nvSpPr>
          <p:spPr>
            <a:xfrm>
              <a:off x="57912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orma Livre: Forma 173">
              <a:extLst>
                <a:ext uri="{FF2B5EF4-FFF2-40B4-BE49-F238E27FC236}">
                  <a16:creationId xmlns:a16="http://schemas.microsoft.com/office/drawing/2014/main" id="{F39ECBF8-80AF-4354-841B-8501B1ABEC68}"/>
                </a:ext>
              </a:extLst>
            </p:cNvPr>
            <p:cNvSpPr/>
            <p:nvPr/>
          </p:nvSpPr>
          <p:spPr>
            <a:xfrm>
              <a:off x="49911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orma Livre: Forma 174">
              <a:extLst>
                <a:ext uri="{FF2B5EF4-FFF2-40B4-BE49-F238E27FC236}">
                  <a16:creationId xmlns:a16="http://schemas.microsoft.com/office/drawing/2014/main" id="{8FAA09AF-1C4A-4195-BC4A-598BBA3F79A2}"/>
                </a:ext>
              </a:extLst>
            </p:cNvPr>
            <p:cNvSpPr/>
            <p:nvPr/>
          </p:nvSpPr>
          <p:spPr>
            <a:xfrm>
              <a:off x="41910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orma Livre: Forma 175">
              <a:extLst>
                <a:ext uri="{FF2B5EF4-FFF2-40B4-BE49-F238E27FC236}">
                  <a16:creationId xmlns:a16="http://schemas.microsoft.com/office/drawing/2014/main" id="{7675E1DA-8924-45A8-BB64-97DB7BCE6814}"/>
                </a:ext>
              </a:extLst>
            </p:cNvPr>
            <p:cNvSpPr/>
            <p:nvPr/>
          </p:nvSpPr>
          <p:spPr>
            <a:xfrm>
              <a:off x="3390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orma Livre: Forma 176">
              <a:extLst>
                <a:ext uri="{FF2B5EF4-FFF2-40B4-BE49-F238E27FC236}">
                  <a16:creationId xmlns:a16="http://schemas.microsoft.com/office/drawing/2014/main" id="{EE4E967C-7C38-4EB8-A42E-8E216B93E1BB}"/>
                </a:ext>
              </a:extLst>
            </p:cNvPr>
            <p:cNvSpPr/>
            <p:nvPr/>
          </p:nvSpPr>
          <p:spPr>
            <a:xfrm>
              <a:off x="2590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orma Livre: Forma 177">
              <a:extLst>
                <a:ext uri="{FF2B5EF4-FFF2-40B4-BE49-F238E27FC236}">
                  <a16:creationId xmlns:a16="http://schemas.microsoft.com/office/drawing/2014/main" id="{615F549B-6020-4CFB-A5E4-6512C6139C1F}"/>
                </a:ext>
              </a:extLst>
            </p:cNvPr>
            <p:cNvSpPr/>
            <p:nvPr/>
          </p:nvSpPr>
          <p:spPr>
            <a:xfrm>
              <a:off x="1790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orma Livre: Forma 178">
              <a:extLst>
                <a:ext uri="{FF2B5EF4-FFF2-40B4-BE49-F238E27FC236}">
                  <a16:creationId xmlns:a16="http://schemas.microsoft.com/office/drawing/2014/main" id="{3217D0C8-DDB0-4F80-923E-7CB436BD2711}"/>
                </a:ext>
              </a:extLst>
            </p:cNvPr>
            <p:cNvSpPr/>
            <p:nvPr/>
          </p:nvSpPr>
          <p:spPr>
            <a:xfrm>
              <a:off x="990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orma Livre: Forma 179">
              <a:extLst>
                <a:ext uri="{FF2B5EF4-FFF2-40B4-BE49-F238E27FC236}">
                  <a16:creationId xmlns:a16="http://schemas.microsoft.com/office/drawing/2014/main" id="{02B49E61-B721-4A74-8C5C-0054DF9019A6}"/>
                </a:ext>
              </a:extLst>
            </p:cNvPr>
            <p:cNvSpPr/>
            <p:nvPr/>
          </p:nvSpPr>
          <p:spPr>
            <a:xfrm>
              <a:off x="190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orma Livre: Forma 180">
              <a:extLst>
                <a:ext uri="{FF2B5EF4-FFF2-40B4-BE49-F238E27FC236}">
                  <a16:creationId xmlns:a16="http://schemas.microsoft.com/office/drawing/2014/main" id="{DD56D2D6-4A9F-4517-8193-394ACE9F0C40}"/>
                </a:ext>
              </a:extLst>
            </p:cNvPr>
            <p:cNvSpPr/>
            <p:nvPr/>
          </p:nvSpPr>
          <p:spPr>
            <a:xfrm>
              <a:off x="11391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orma Livre: Forma 181">
              <a:extLst>
                <a:ext uri="{FF2B5EF4-FFF2-40B4-BE49-F238E27FC236}">
                  <a16:creationId xmlns:a16="http://schemas.microsoft.com/office/drawing/2014/main" id="{D3DB6FC8-2759-4F11-809C-7F2900062435}"/>
                </a:ext>
              </a:extLst>
            </p:cNvPr>
            <p:cNvSpPr/>
            <p:nvPr/>
          </p:nvSpPr>
          <p:spPr>
            <a:xfrm>
              <a:off x="10591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orma Livre: Forma 182">
              <a:extLst>
                <a:ext uri="{FF2B5EF4-FFF2-40B4-BE49-F238E27FC236}">
                  <a16:creationId xmlns:a16="http://schemas.microsoft.com/office/drawing/2014/main" id="{17424D16-6785-41F5-A6E6-4340C6521C76}"/>
                </a:ext>
              </a:extLst>
            </p:cNvPr>
            <p:cNvSpPr/>
            <p:nvPr/>
          </p:nvSpPr>
          <p:spPr>
            <a:xfrm>
              <a:off x="9791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orma Livre: Forma 184">
              <a:extLst>
                <a:ext uri="{FF2B5EF4-FFF2-40B4-BE49-F238E27FC236}">
                  <a16:creationId xmlns:a16="http://schemas.microsoft.com/office/drawing/2014/main" id="{CD39A3C0-E41F-4D09-A4E8-C024FBD1AA7A}"/>
                </a:ext>
              </a:extLst>
            </p:cNvPr>
            <p:cNvSpPr/>
            <p:nvPr/>
          </p:nvSpPr>
          <p:spPr>
            <a:xfrm>
              <a:off x="8991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orma Livre: Forma 185">
              <a:extLst>
                <a:ext uri="{FF2B5EF4-FFF2-40B4-BE49-F238E27FC236}">
                  <a16:creationId xmlns:a16="http://schemas.microsoft.com/office/drawing/2014/main" id="{833CE5B4-3254-4F74-86CF-5DD9F77D6853}"/>
                </a:ext>
              </a:extLst>
            </p:cNvPr>
            <p:cNvSpPr/>
            <p:nvPr/>
          </p:nvSpPr>
          <p:spPr>
            <a:xfrm>
              <a:off x="8191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orma Livre: Forma 186">
              <a:extLst>
                <a:ext uri="{FF2B5EF4-FFF2-40B4-BE49-F238E27FC236}">
                  <a16:creationId xmlns:a16="http://schemas.microsoft.com/office/drawing/2014/main" id="{899BA3CD-F21A-4F7A-AEE9-5E36281C0D59}"/>
                </a:ext>
              </a:extLst>
            </p:cNvPr>
            <p:cNvSpPr/>
            <p:nvPr/>
          </p:nvSpPr>
          <p:spPr>
            <a:xfrm>
              <a:off x="73914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Forma Livre: Forma 187">
              <a:extLst>
                <a:ext uri="{FF2B5EF4-FFF2-40B4-BE49-F238E27FC236}">
                  <a16:creationId xmlns:a16="http://schemas.microsoft.com/office/drawing/2014/main" id="{52E2B7D9-E160-4934-9CE0-53182BF711CF}"/>
                </a:ext>
              </a:extLst>
            </p:cNvPr>
            <p:cNvSpPr/>
            <p:nvPr/>
          </p:nvSpPr>
          <p:spPr>
            <a:xfrm>
              <a:off x="65913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orma Livre: Forma 188">
              <a:extLst>
                <a:ext uri="{FF2B5EF4-FFF2-40B4-BE49-F238E27FC236}">
                  <a16:creationId xmlns:a16="http://schemas.microsoft.com/office/drawing/2014/main" id="{D84D2FCE-5EC1-44F5-AEF8-C735D1BCC93C}"/>
                </a:ext>
              </a:extLst>
            </p:cNvPr>
            <p:cNvSpPr/>
            <p:nvPr/>
          </p:nvSpPr>
          <p:spPr>
            <a:xfrm>
              <a:off x="57912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orma Livre: Forma 189">
              <a:extLst>
                <a:ext uri="{FF2B5EF4-FFF2-40B4-BE49-F238E27FC236}">
                  <a16:creationId xmlns:a16="http://schemas.microsoft.com/office/drawing/2014/main" id="{EED8F08B-9D3E-46BE-B60D-4372C92EB089}"/>
                </a:ext>
              </a:extLst>
            </p:cNvPr>
            <p:cNvSpPr/>
            <p:nvPr/>
          </p:nvSpPr>
          <p:spPr>
            <a:xfrm>
              <a:off x="49911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orma Livre: Forma 190">
              <a:extLst>
                <a:ext uri="{FF2B5EF4-FFF2-40B4-BE49-F238E27FC236}">
                  <a16:creationId xmlns:a16="http://schemas.microsoft.com/office/drawing/2014/main" id="{70B3EA54-7AEA-4831-8C8F-F171B7487A7D}"/>
                </a:ext>
              </a:extLst>
            </p:cNvPr>
            <p:cNvSpPr/>
            <p:nvPr/>
          </p:nvSpPr>
          <p:spPr>
            <a:xfrm>
              <a:off x="41910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Forma Livre: Forma 191">
              <a:extLst>
                <a:ext uri="{FF2B5EF4-FFF2-40B4-BE49-F238E27FC236}">
                  <a16:creationId xmlns:a16="http://schemas.microsoft.com/office/drawing/2014/main" id="{C7BFEA5F-5994-4011-9FF7-369B0CDF1F1E}"/>
                </a:ext>
              </a:extLst>
            </p:cNvPr>
            <p:cNvSpPr/>
            <p:nvPr/>
          </p:nvSpPr>
          <p:spPr>
            <a:xfrm>
              <a:off x="3390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orma Livre: Forma 192">
              <a:extLst>
                <a:ext uri="{FF2B5EF4-FFF2-40B4-BE49-F238E27FC236}">
                  <a16:creationId xmlns:a16="http://schemas.microsoft.com/office/drawing/2014/main" id="{8FC0B091-0A7C-438E-BD86-05403F14E621}"/>
                </a:ext>
              </a:extLst>
            </p:cNvPr>
            <p:cNvSpPr/>
            <p:nvPr/>
          </p:nvSpPr>
          <p:spPr>
            <a:xfrm>
              <a:off x="2590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4" name="Forma Livre: Forma 193">
              <a:extLst>
                <a:ext uri="{FF2B5EF4-FFF2-40B4-BE49-F238E27FC236}">
                  <a16:creationId xmlns:a16="http://schemas.microsoft.com/office/drawing/2014/main" id="{DE5CCC6F-F648-463E-9680-5B9344A76D8B}"/>
                </a:ext>
              </a:extLst>
            </p:cNvPr>
            <p:cNvSpPr/>
            <p:nvPr/>
          </p:nvSpPr>
          <p:spPr>
            <a:xfrm>
              <a:off x="1790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Forma Livre: Forma 194">
              <a:extLst>
                <a:ext uri="{FF2B5EF4-FFF2-40B4-BE49-F238E27FC236}">
                  <a16:creationId xmlns:a16="http://schemas.microsoft.com/office/drawing/2014/main" id="{0B786F3E-7ACF-45EA-84AF-46C0B5447D66}"/>
                </a:ext>
              </a:extLst>
            </p:cNvPr>
            <p:cNvSpPr/>
            <p:nvPr/>
          </p:nvSpPr>
          <p:spPr>
            <a:xfrm>
              <a:off x="990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Forma Livre: Forma 195">
              <a:extLst>
                <a:ext uri="{FF2B5EF4-FFF2-40B4-BE49-F238E27FC236}">
                  <a16:creationId xmlns:a16="http://schemas.microsoft.com/office/drawing/2014/main" id="{176CCEF8-19B2-45FD-A006-D6430E1060C4}"/>
                </a:ext>
              </a:extLst>
            </p:cNvPr>
            <p:cNvSpPr/>
            <p:nvPr/>
          </p:nvSpPr>
          <p:spPr>
            <a:xfrm>
              <a:off x="190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0" name="Retângulo: Cantos Arredondados 349">
            <a:extLst>
              <a:ext uri="{FF2B5EF4-FFF2-40B4-BE49-F238E27FC236}">
                <a16:creationId xmlns:a16="http://schemas.microsoft.com/office/drawing/2014/main" id="{B327AB10-953C-4B25-A855-867B561A58F0}"/>
              </a:ext>
            </a:extLst>
          </p:cNvPr>
          <p:cNvSpPr/>
          <p:nvPr/>
        </p:nvSpPr>
        <p:spPr>
          <a:xfrm>
            <a:off x="1247546" y="942845"/>
            <a:ext cx="6688143" cy="3117385"/>
          </a:xfrm>
          <a:prstGeom prst="roundRect">
            <a:avLst>
              <a:gd name="adj" fmla="val 8719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D06FD44F-B3E4-4678-B0CD-B1BF99709208}"/>
              </a:ext>
            </a:extLst>
          </p:cNvPr>
          <p:cNvSpPr/>
          <p:nvPr/>
        </p:nvSpPr>
        <p:spPr>
          <a:xfrm>
            <a:off x="1248113" y="4349138"/>
            <a:ext cx="3190606" cy="2229461"/>
          </a:xfrm>
          <a:prstGeom prst="roundRect">
            <a:avLst>
              <a:gd name="adj" fmla="val 12192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F7D753F2-A07A-47A2-B1E0-E5314348087A}"/>
              </a:ext>
            </a:extLst>
          </p:cNvPr>
          <p:cNvSpPr/>
          <p:nvPr/>
        </p:nvSpPr>
        <p:spPr>
          <a:xfrm>
            <a:off x="4754971" y="4341087"/>
            <a:ext cx="3190606" cy="2237512"/>
          </a:xfrm>
          <a:prstGeom prst="roundRect">
            <a:avLst>
              <a:gd name="adj" fmla="val 1214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1D051CA8-473C-4B10-9E79-CC5CEA98F7DD}"/>
              </a:ext>
            </a:extLst>
          </p:cNvPr>
          <p:cNvSpPr/>
          <p:nvPr/>
        </p:nvSpPr>
        <p:spPr>
          <a:xfrm>
            <a:off x="8261829" y="4341087"/>
            <a:ext cx="3579501" cy="2237512"/>
          </a:xfrm>
          <a:prstGeom prst="roundRect">
            <a:avLst>
              <a:gd name="adj" fmla="val 1214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C3634CBE-5727-4658-982D-24A98BDB98E0}"/>
              </a:ext>
            </a:extLst>
          </p:cNvPr>
          <p:cNvSpPr/>
          <p:nvPr/>
        </p:nvSpPr>
        <p:spPr>
          <a:xfrm>
            <a:off x="8261829" y="944673"/>
            <a:ext cx="3570566" cy="3040706"/>
          </a:xfrm>
          <a:prstGeom prst="roundRect">
            <a:avLst>
              <a:gd name="adj" fmla="val 8939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4" name="Gráfico 2">
            <a:extLst>
              <a:ext uri="{FF2B5EF4-FFF2-40B4-BE49-F238E27FC236}">
                <a16:creationId xmlns:a16="http://schemas.microsoft.com/office/drawing/2014/main" id="{E224C6C0-04DD-4315-B976-2A6413F5D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0168" y="4714605"/>
            <a:ext cx="1396529" cy="1475915"/>
          </a:xfrm>
          <a:prstGeom prst="roundRect">
            <a:avLst/>
          </a:prstGeom>
        </p:spPr>
      </p:pic>
      <p:pic>
        <p:nvPicPr>
          <p:cNvPr id="65" name="Gráfico 10">
            <a:extLst>
              <a:ext uri="{FF2B5EF4-FFF2-40B4-BE49-F238E27FC236}">
                <a16:creationId xmlns:a16="http://schemas.microsoft.com/office/drawing/2014/main" id="{113BB1EC-F84B-4B4D-8784-C46733A19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0607" y="4667027"/>
            <a:ext cx="1335809" cy="1571071"/>
          </a:xfrm>
          <a:prstGeom prst="rect">
            <a:avLst/>
          </a:prstGeom>
        </p:spPr>
      </p:pic>
      <p:pic>
        <p:nvPicPr>
          <p:cNvPr id="67" name="Gráfico 20">
            <a:extLst>
              <a:ext uri="{FF2B5EF4-FFF2-40B4-BE49-F238E27FC236}">
                <a16:creationId xmlns:a16="http://schemas.microsoft.com/office/drawing/2014/main" id="{6CB65945-4907-4C5C-8625-0DAEBB4568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8821" y="4693145"/>
            <a:ext cx="1593575" cy="151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552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D6FA732-DBE9-43BF-92FB-CE581E66422E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6F8BCB39-7F43-4CA9-83CF-479B6FADE1EC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0EF98429-A5A8-4B7F-8D7F-C9A9159FB505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0" name="Retângulo: Cantos Arredondados 349">
            <a:extLst>
              <a:ext uri="{FF2B5EF4-FFF2-40B4-BE49-F238E27FC236}">
                <a16:creationId xmlns:a16="http://schemas.microsoft.com/office/drawing/2014/main" id="{B327AB10-953C-4B25-A855-867B561A58F0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C3634CBE-5727-4658-982D-24A98BDB98E0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Retângulo: Cantos Arredondados 197">
            <a:extLst>
              <a:ext uri="{FF2B5EF4-FFF2-40B4-BE49-F238E27FC236}">
                <a16:creationId xmlns:a16="http://schemas.microsoft.com/office/drawing/2014/main" id="{D1BB943B-1312-4DA1-B430-A522DBDBEBEA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9" name="Retângulo: Cantos Arredondados 198">
            <a:extLst>
              <a:ext uri="{FF2B5EF4-FFF2-40B4-BE49-F238E27FC236}">
                <a16:creationId xmlns:a16="http://schemas.microsoft.com/office/drawing/2014/main" id="{617D13AA-26FF-4AE1-99F4-B9C24C95BA9C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0" name="Retângulo: Cantos Arredondados 199">
            <a:extLst>
              <a:ext uri="{FF2B5EF4-FFF2-40B4-BE49-F238E27FC236}">
                <a16:creationId xmlns:a16="http://schemas.microsoft.com/office/drawing/2014/main" id="{671A4D86-161F-4A58-AF17-D644751F2472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1" name="Retângulo: Cantos Arredondados 200">
            <a:extLst>
              <a:ext uri="{FF2B5EF4-FFF2-40B4-BE49-F238E27FC236}">
                <a16:creationId xmlns:a16="http://schemas.microsoft.com/office/drawing/2014/main" id="{52FA049D-C6D3-4005-91A5-A061A1E9F06D}"/>
              </a:ext>
            </a:extLst>
          </p:cNvPr>
          <p:cNvSpPr/>
          <p:nvPr/>
        </p:nvSpPr>
        <p:spPr>
          <a:xfrm>
            <a:off x="1293459" y="3429001"/>
            <a:ext cx="7882508" cy="10668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2" name="Seta: Divisa 201">
            <a:extLst>
              <a:ext uri="{FF2B5EF4-FFF2-40B4-BE49-F238E27FC236}">
                <a16:creationId xmlns:a16="http://schemas.microsoft.com/office/drawing/2014/main" id="{8D37239D-7FD5-4037-8212-DA6C3E7C480C}"/>
              </a:ext>
            </a:extLst>
          </p:cNvPr>
          <p:cNvSpPr/>
          <p:nvPr/>
        </p:nvSpPr>
        <p:spPr>
          <a:xfrm>
            <a:off x="8681889" y="3707518"/>
            <a:ext cx="271609" cy="489855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3" name="Seta: Divisa 202">
            <a:extLst>
              <a:ext uri="{FF2B5EF4-FFF2-40B4-BE49-F238E27FC236}">
                <a16:creationId xmlns:a16="http://schemas.microsoft.com/office/drawing/2014/main" id="{80FD14D9-2646-43F5-8B15-0B73674F411C}"/>
              </a:ext>
            </a:extLst>
          </p:cNvPr>
          <p:cNvSpPr/>
          <p:nvPr/>
        </p:nvSpPr>
        <p:spPr>
          <a:xfrm flipH="1">
            <a:off x="1506479" y="3707518"/>
            <a:ext cx="271609" cy="489855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2473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D86C7FE-5B14-41E0-B8A0-4B8E1F0C90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6000"/>
                    </a14:imgEffect>
                  </a14:imgLayer>
                </a14:imgProps>
              </a:ext>
            </a:extLst>
          </a:blip>
          <a:srcRect l="-18" t="-151" r="-104" b="6645"/>
          <a:stretch/>
        </p:blipFill>
        <p:spPr>
          <a:xfrm>
            <a:off x="0" y="-28019"/>
            <a:ext cx="12206777" cy="6886019"/>
          </a:xfrm>
          <a:prstGeom prst="rect">
            <a:avLst/>
          </a:prstGeom>
        </p:spPr>
      </p:pic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07C9B2B8-A7DC-4A4D-8196-D0833C4C1700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>
              <a:alpha val="43000"/>
            </a:srgbClr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C62F7070-450E-4B59-85C0-A9E867928716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>
              <a:alpha val="5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4732E08C-C02F-4DC6-8A74-CDD9E2E2AF47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F9F776A6-8041-4481-A0DD-AE8642A75CF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D2AEA0DE-86FC-4BA4-9B52-AF7CFFFB0D37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3C8BD515-FB13-4C27-B686-D0C85E5244F1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FD7B2102-06D2-47CE-B485-D94B6D043830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60" name="Retângulo: Cantos Arredondados 59">
            <a:extLst>
              <a:ext uri="{FF2B5EF4-FFF2-40B4-BE49-F238E27FC236}">
                <a16:creationId xmlns:a16="http://schemas.microsoft.com/office/drawing/2014/main" id="{13AA635E-F365-46DB-BFAC-FC4CA17238A0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orma Livre: Forma 60">
            <a:extLst>
              <a:ext uri="{FF2B5EF4-FFF2-40B4-BE49-F238E27FC236}">
                <a16:creationId xmlns:a16="http://schemas.microsoft.com/office/drawing/2014/main" id="{5C85155C-4608-4259-9208-499276D55050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orma Livre: Forma 62">
            <a:extLst>
              <a:ext uri="{FF2B5EF4-FFF2-40B4-BE49-F238E27FC236}">
                <a16:creationId xmlns:a16="http://schemas.microsoft.com/office/drawing/2014/main" id="{C7044673-DE2D-41FF-BB4C-1425261336D1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558CF8D3-8F1D-4D38-83C0-21B2C905AA99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38EDE5A5-CA93-485C-97B9-AA4A27641087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tângulo: Cantos Arredondados 65">
            <a:extLst>
              <a:ext uri="{FF2B5EF4-FFF2-40B4-BE49-F238E27FC236}">
                <a16:creationId xmlns:a16="http://schemas.microsoft.com/office/drawing/2014/main" id="{26DF68BF-6A42-4A2E-80A6-2EFF807ABDD3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843F8613-AE74-4503-9185-8B549BC1A928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4CC3F6E1-A966-42C8-8D3B-7A91163C25FA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10A1D37E-488C-432A-9428-8AEAE44C408E}"/>
              </a:ext>
            </a:extLst>
          </p:cNvPr>
          <p:cNvGrpSpPr/>
          <p:nvPr/>
        </p:nvGrpSpPr>
        <p:grpSpPr>
          <a:xfrm>
            <a:off x="1236087" y="3492872"/>
            <a:ext cx="7959543" cy="870761"/>
            <a:chOff x="1236087" y="3492872"/>
            <a:chExt cx="8549002" cy="870761"/>
          </a:xfrm>
        </p:grpSpPr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AC1FD392-4CAC-4227-A46E-5D93FC837CDC}"/>
                </a:ext>
              </a:extLst>
            </p:cNvPr>
            <p:cNvGrpSpPr/>
            <p:nvPr/>
          </p:nvGrpSpPr>
          <p:grpSpPr>
            <a:xfrm>
              <a:off x="3040600" y="3687251"/>
              <a:ext cx="476250" cy="476250"/>
              <a:chOff x="2569656" y="3662849"/>
              <a:chExt cx="476250" cy="476250"/>
            </a:xfrm>
          </p:grpSpPr>
          <p:sp>
            <p:nvSpPr>
              <p:cNvPr id="351" name="Retângulo: Cantos Arredondados 350">
                <a:extLst>
                  <a:ext uri="{FF2B5EF4-FFF2-40B4-BE49-F238E27FC236}">
                    <a16:creationId xmlns:a16="http://schemas.microsoft.com/office/drawing/2014/main" id="{75900B9C-0F8F-44A0-BB19-19E672AC24FD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470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6" name="Forma Livre: Forma 375">
                <a:extLst>
                  <a:ext uri="{FF2B5EF4-FFF2-40B4-BE49-F238E27FC236}">
                    <a16:creationId xmlns:a16="http://schemas.microsoft.com/office/drawing/2014/main" id="{34828E62-4C49-448C-98E3-B2CB09C74D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A963EF9A-03F6-402C-9923-0FE1B25BDDB4}"/>
                </a:ext>
              </a:extLst>
            </p:cNvPr>
            <p:cNvGrpSpPr/>
            <p:nvPr/>
          </p:nvGrpSpPr>
          <p:grpSpPr>
            <a:xfrm>
              <a:off x="4903366" y="3712758"/>
              <a:ext cx="476250" cy="476250"/>
              <a:chOff x="4616118" y="3711774"/>
              <a:chExt cx="476250" cy="476250"/>
            </a:xfrm>
          </p:grpSpPr>
          <p:sp>
            <p:nvSpPr>
              <p:cNvPr id="352" name="Retângulo: Cantos Arredondados 351">
                <a:extLst>
                  <a:ext uri="{FF2B5EF4-FFF2-40B4-BE49-F238E27FC236}">
                    <a16:creationId xmlns:a16="http://schemas.microsoft.com/office/drawing/2014/main" id="{936078B8-7B46-45FA-90E9-2BD9FE2A015D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7" name="Forma Livre: Forma 376">
                <a:extLst>
                  <a:ext uri="{FF2B5EF4-FFF2-40B4-BE49-F238E27FC236}">
                    <a16:creationId xmlns:a16="http://schemas.microsoft.com/office/drawing/2014/main" id="{76EAFD84-9DD9-48DA-8271-4988437899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C8C30274-E85A-48FA-A598-2539FD4566F3}"/>
                </a:ext>
              </a:extLst>
            </p:cNvPr>
            <p:cNvGrpSpPr/>
            <p:nvPr/>
          </p:nvGrpSpPr>
          <p:grpSpPr>
            <a:xfrm>
              <a:off x="8628898" y="3700949"/>
              <a:ext cx="476250" cy="476250"/>
              <a:chOff x="8628898" y="3672845"/>
              <a:chExt cx="476250" cy="476250"/>
            </a:xfrm>
          </p:grpSpPr>
          <p:sp>
            <p:nvSpPr>
              <p:cNvPr id="353" name="Retângulo: Cantos Arredondados 352">
                <a:extLst>
                  <a:ext uri="{FF2B5EF4-FFF2-40B4-BE49-F238E27FC236}">
                    <a16:creationId xmlns:a16="http://schemas.microsoft.com/office/drawing/2014/main" id="{4A007D25-0939-4D29-960F-3DD91EA83397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8" name="Forma Livre: Forma 377">
                <a:extLst>
                  <a:ext uri="{FF2B5EF4-FFF2-40B4-BE49-F238E27FC236}">
                    <a16:creationId xmlns:a16="http://schemas.microsoft.com/office/drawing/2014/main" id="{77BCA2AC-E5D5-469F-8886-9728440CB1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6CF8A819-BB7E-4107-8049-F3E9D786155D}"/>
                </a:ext>
              </a:extLst>
            </p:cNvPr>
            <p:cNvGrpSpPr/>
            <p:nvPr/>
          </p:nvGrpSpPr>
          <p:grpSpPr>
            <a:xfrm>
              <a:off x="6766132" y="3712758"/>
              <a:ext cx="476250" cy="476250"/>
              <a:chOff x="6551112" y="3686225"/>
              <a:chExt cx="476250" cy="476250"/>
            </a:xfrm>
          </p:grpSpPr>
          <p:sp>
            <p:nvSpPr>
              <p:cNvPr id="354" name="Retângulo: Cantos Arredondados 353">
                <a:extLst>
                  <a:ext uri="{FF2B5EF4-FFF2-40B4-BE49-F238E27FC236}">
                    <a16:creationId xmlns:a16="http://schemas.microsoft.com/office/drawing/2014/main" id="{265C537F-8523-47E7-8909-BACC01E3D58D}"/>
                  </a:ext>
                </a:extLst>
              </p:cNvPr>
              <p:cNvSpPr/>
              <p:nvPr/>
            </p:nvSpPr>
            <p:spPr>
              <a:xfrm>
                <a:off x="6551112" y="368622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9" name="Forma Livre: Forma 378">
                <a:extLst>
                  <a:ext uri="{FF2B5EF4-FFF2-40B4-BE49-F238E27FC236}">
                    <a16:creationId xmlns:a16="http://schemas.microsoft.com/office/drawing/2014/main" id="{09B43A32-645A-49CB-B11A-0C056784EE4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648972" y="3814672"/>
                <a:ext cx="280530" cy="242276"/>
              </a:xfrm>
              <a:custGeom>
                <a:avLst/>
                <a:gdLst>
                  <a:gd name="connsiteX0" fmla="*/ 2192867 w 3445933"/>
                  <a:gd name="connsiteY0" fmla="*/ 1 h 2976034"/>
                  <a:gd name="connsiteX1" fmla="*/ 2819478 w 3445933"/>
                  <a:gd name="connsiteY1" fmla="*/ 626459 h 2976034"/>
                  <a:gd name="connsiteX2" fmla="*/ 2735445 w 3445933"/>
                  <a:gd name="connsiteY2" fmla="*/ 939958 h 2976034"/>
                  <a:gd name="connsiteX3" fmla="*/ 3445933 w 3445933"/>
                  <a:gd name="connsiteY3" fmla="*/ 939801 h 2976034"/>
                  <a:gd name="connsiteX4" fmla="*/ 3445933 w 3445933"/>
                  <a:gd name="connsiteY4" fmla="*/ 1253068 h 2976034"/>
                  <a:gd name="connsiteX5" fmla="*/ 3132667 w 3445933"/>
                  <a:gd name="connsiteY5" fmla="*/ 1253068 h 2976034"/>
                  <a:gd name="connsiteX6" fmla="*/ 3132667 w 3445933"/>
                  <a:gd name="connsiteY6" fmla="*/ 2819401 h 2976034"/>
                  <a:gd name="connsiteX7" fmla="*/ 2976033 w 3445933"/>
                  <a:gd name="connsiteY7" fmla="*/ 2976034 h 2976034"/>
                  <a:gd name="connsiteX8" fmla="*/ 469900 w 3445933"/>
                  <a:gd name="connsiteY8" fmla="*/ 2976034 h 2976034"/>
                  <a:gd name="connsiteX9" fmla="*/ 313267 w 3445933"/>
                  <a:gd name="connsiteY9" fmla="*/ 2819401 h 2976034"/>
                  <a:gd name="connsiteX10" fmla="*/ 313267 w 3445933"/>
                  <a:gd name="connsiteY10" fmla="*/ 1253068 h 2976034"/>
                  <a:gd name="connsiteX11" fmla="*/ 0 w 3445933"/>
                  <a:gd name="connsiteY11" fmla="*/ 1253068 h 2976034"/>
                  <a:gd name="connsiteX12" fmla="*/ 0 w 3445933"/>
                  <a:gd name="connsiteY12" fmla="*/ 939801 h 2976034"/>
                  <a:gd name="connsiteX13" fmla="*/ 710489 w 3445933"/>
                  <a:gd name="connsiteY13" fmla="*/ 939958 h 2976034"/>
                  <a:gd name="connsiteX14" fmla="*/ 939720 w 3445933"/>
                  <a:gd name="connsiteY14" fmla="*/ 84072 h 2976034"/>
                  <a:gd name="connsiteX15" fmla="*/ 1722967 w 3445933"/>
                  <a:gd name="connsiteY15" fmla="*/ 212239 h 2976034"/>
                  <a:gd name="connsiteX16" fmla="*/ 2192867 w 3445933"/>
                  <a:gd name="connsiteY16" fmla="*/ 1 h 2976034"/>
                  <a:gd name="connsiteX17" fmla="*/ 1566333 w 3445933"/>
                  <a:gd name="connsiteY17" fmla="*/ 1253068 h 2976034"/>
                  <a:gd name="connsiteX18" fmla="*/ 626533 w 3445933"/>
                  <a:gd name="connsiteY18" fmla="*/ 1253068 h 2976034"/>
                  <a:gd name="connsiteX19" fmla="*/ 626533 w 3445933"/>
                  <a:gd name="connsiteY19" fmla="*/ 2662768 h 2976034"/>
                  <a:gd name="connsiteX20" fmla="*/ 1566333 w 3445933"/>
                  <a:gd name="connsiteY20" fmla="*/ 2662768 h 2976034"/>
                  <a:gd name="connsiteX21" fmla="*/ 1566333 w 3445933"/>
                  <a:gd name="connsiteY21" fmla="*/ 1253068 h 2976034"/>
                  <a:gd name="connsiteX22" fmla="*/ 2819400 w 3445933"/>
                  <a:gd name="connsiteY22" fmla="*/ 1253068 h 2976034"/>
                  <a:gd name="connsiteX23" fmla="*/ 1879600 w 3445933"/>
                  <a:gd name="connsiteY23" fmla="*/ 1253068 h 2976034"/>
                  <a:gd name="connsiteX24" fmla="*/ 1879600 w 3445933"/>
                  <a:gd name="connsiteY24" fmla="*/ 2662768 h 2976034"/>
                  <a:gd name="connsiteX25" fmla="*/ 2819400 w 3445933"/>
                  <a:gd name="connsiteY25" fmla="*/ 2662768 h 2976034"/>
                  <a:gd name="connsiteX26" fmla="*/ 2819400 w 3445933"/>
                  <a:gd name="connsiteY26" fmla="*/ 1253068 h 2976034"/>
                  <a:gd name="connsiteX27" fmla="*/ 1253067 w 3445933"/>
                  <a:gd name="connsiteY27" fmla="*/ 313268 h 2976034"/>
                  <a:gd name="connsiteX28" fmla="*/ 938401 w 3445933"/>
                  <a:gd name="connsiteY28" fmla="*/ 625129 h 2976034"/>
                  <a:gd name="connsiteX29" fmla="*/ 1229572 w 3445933"/>
                  <a:gd name="connsiteY29" fmla="*/ 939018 h 2976034"/>
                  <a:gd name="connsiteX30" fmla="*/ 1253067 w 3445933"/>
                  <a:gd name="connsiteY30" fmla="*/ 939801 h 2976034"/>
                  <a:gd name="connsiteX31" fmla="*/ 1566333 w 3445933"/>
                  <a:gd name="connsiteY31" fmla="*/ 939801 h 2976034"/>
                  <a:gd name="connsiteX32" fmla="*/ 1566333 w 3445933"/>
                  <a:gd name="connsiteY32" fmla="*/ 626534 h 2976034"/>
                  <a:gd name="connsiteX33" fmla="*/ 1300527 w 3445933"/>
                  <a:gd name="connsiteY33" fmla="*/ 316870 h 2976034"/>
                  <a:gd name="connsiteX34" fmla="*/ 1276405 w 3445933"/>
                  <a:gd name="connsiteY34" fmla="*/ 314051 h 2976034"/>
                  <a:gd name="connsiteX35" fmla="*/ 1253067 w 3445933"/>
                  <a:gd name="connsiteY35" fmla="*/ 313268 h 2976034"/>
                  <a:gd name="connsiteX36" fmla="*/ 2192867 w 3445933"/>
                  <a:gd name="connsiteY36" fmla="*/ 313268 h 2976034"/>
                  <a:gd name="connsiteX37" fmla="*/ 1880383 w 3445933"/>
                  <a:gd name="connsiteY37" fmla="*/ 603039 h 2976034"/>
                  <a:gd name="connsiteX38" fmla="*/ 1879600 w 3445933"/>
                  <a:gd name="connsiteY38" fmla="*/ 626534 h 2976034"/>
                  <a:gd name="connsiteX39" fmla="*/ 1879600 w 3445933"/>
                  <a:gd name="connsiteY39" fmla="*/ 939801 h 2976034"/>
                  <a:gd name="connsiteX40" fmla="*/ 2192867 w 3445933"/>
                  <a:gd name="connsiteY40" fmla="*/ 939801 h 2976034"/>
                  <a:gd name="connsiteX41" fmla="*/ 2505350 w 3445933"/>
                  <a:gd name="connsiteY41" fmla="*/ 650029 h 2976034"/>
                  <a:gd name="connsiteX42" fmla="*/ 2506133 w 3445933"/>
                  <a:gd name="connsiteY42" fmla="*/ 626534 h 2976034"/>
                  <a:gd name="connsiteX43" fmla="*/ 2192867 w 3445933"/>
                  <a:gd name="connsiteY43" fmla="*/ 313268 h 297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445933" h="2976034">
                    <a:moveTo>
                      <a:pt x="2192867" y="1"/>
                    </a:moveTo>
                    <a:cubicBezTo>
                      <a:pt x="2538886" y="-40"/>
                      <a:pt x="2819431" y="280436"/>
                      <a:pt x="2819478" y="626459"/>
                    </a:cubicBezTo>
                    <a:cubicBezTo>
                      <a:pt x="2819494" y="736525"/>
                      <a:pt x="2790501" y="844654"/>
                      <a:pt x="2735445" y="939958"/>
                    </a:cubicBezTo>
                    <a:lnTo>
                      <a:pt x="3445933" y="939801"/>
                    </a:lnTo>
                    <a:lnTo>
                      <a:pt x="3445933" y="1253068"/>
                    </a:lnTo>
                    <a:lnTo>
                      <a:pt x="3132667" y="1253068"/>
                    </a:lnTo>
                    <a:lnTo>
                      <a:pt x="3132667" y="2819401"/>
                    </a:lnTo>
                    <a:cubicBezTo>
                      <a:pt x="3132667" y="2905910"/>
                      <a:pt x="3062542" y="2976034"/>
                      <a:pt x="2976033" y="2976034"/>
                    </a:cubicBezTo>
                    <a:lnTo>
                      <a:pt x="469900" y="2976034"/>
                    </a:lnTo>
                    <a:cubicBezTo>
                      <a:pt x="383395" y="2976034"/>
                      <a:pt x="313267" y="2905910"/>
                      <a:pt x="313267" y="2819401"/>
                    </a:cubicBezTo>
                    <a:lnTo>
                      <a:pt x="313267" y="1253068"/>
                    </a:lnTo>
                    <a:lnTo>
                      <a:pt x="0" y="1253068"/>
                    </a:lnTo>
                    <a:lnTo>
                      <a:pt x="0" y="939801"/>
                    </a:lnTo>
                    <a:lnTo>
                      <a:pt x="710489" y="939958"/>
                    </a:lnTo>
                    <a:cubicBezTo>
                      <a:pt x="537443" y="640310"/>
                      <a:pt x="640073" y="257118"/>
                      <a:pt x="939720" y="84072"/>
                    </a:cubicBezTo>
                    <a:cubicBezTo>
                      <a:pt x="1198026" y="-65099"/>
                      <a:pt x="1525687" y="-11483"/>
                      <a:pt x="1722967" y="212239"/>
                    </a:cubicBezTo>
                    <a:cubicBezTo>
                      <a:pt x="1841663" y="77049"/>
                      <a:pt x="2012958" y="-315"/>
                      <a:pt x="2192867" y="1"/>
                    </a:cubicBezTo>
                    <a:close/>
                    <a:moveTo>
                      <a:pt x="1566333" y="1253068"/>
                    </a:moveTo>
                    <a:lnTo>
                      <a:pt x="626533" y="1253068"/>
                    </a:lnTo>
                    <a:lnTo>
                      <a:pt x="626533" y="2662768"/>
                    </a:lnTo>
                    <a:lnTo>
                      <a:pt x="1566333" y="2662768"/>
                    </a:lnTo>
                    <a:lnTo>
                      <a:pt x="1566333" y="1253068"/>
                    </a:lnTo>
                    <a:close/>
                    <a:moveTo>
                      <a:pt x="2819400" y="1253068"/>
                    </a:moveTo>
                    <a:lnTo>
                      <a:pt x="1879600" y="1253068"/>
                    </a:lnTo>
                    <a:lnTo>
                      <a:pt x="1879600" y="2662768"/>
                    </a:lnTo>
                    <a:lnTo>
                      <a:pt x="2819400" y="2662768"/>
                    </a:lnTo>
                    <a:lnTo>
                      <a:pt x="2819400" y="1253068"/>
                    </a:lnTo>
                    <a:close/>
                    <a:moveTo>
                      <a:pt x="1253067" y="313268"/>
                    </a:moveTo>
                    <a:cubicBezTo>
                      <a:pt x="1080056" y="312494"/>
                      <a:pt x="939175" y="452118"/>
                      <a:pt x="938401" y="625129"/>
                    </a:cubicBezTo>
                    <a:cubicBezTo>
                      <a:pt x="937664" y="790107"/>
                      <a:pt x="1065003" y="927383"/>
                      <a:pt x="1229572" y="939018"/>
                    </a:cubicBezTo>
                    <a:lnTo>
                      <a:pt x="1253067" y="939801"/>
                    </a:lnTo>
                    <a:lnTo>
                      <a:pt x="1566333" y="939801"/>
                    </a:lnTo>
                    <a:lnTo>
                      <a:pt x="1566333" y="626534"/>
                    </a:lnTo>
                    <a:cubicBezTo>
                      <a:pt x="1566333" y="471843"/>
                      <a:pt x="1453432" y="340306"/>
                      <a:pt x="1300527" y="316870"/>
                    </a:cubicBezTo>
                    <a:lnTo>
                      <a:pt x="1276405" y="314051"/>
                    </a:lnTo>
                    <a:lnTo>
                      <a:pt x="1253067" y="313268"/>
                    </a:lnTo>
                    <a:close/>
                    <a:moveTo>
                      <a:pt x="2192867" y="313268"/>
                    </a:moveTo>
                    <a:cubicBezTo>
                      <a:pt x="2028934" y="313216"/>
                      <a:pt x="1892679" y="439564"/>
                      <a:pt x="1880383" y="603039"/>
                    </a:cubicBezTo>
                    <a:lnTo>
                      <a:pt x="1879600" y="626534"/>
                    </a:lnTo>
                    <a:lnTo>
                      <a:pt x="1879600" y="939801"/>
                    </a:lnTo>
                    <a:lnTo>
                      <a:pt x="2192867" y="939801"/>
                    </a:lnTo>
                    <a:cubicBezTo>
                      <a:pt x="2356799" y="939853"/>
                      <a:pt x="2493055" y="813504"/>
                      <a:pt x="2505350" y="650029"/>
                    </a:cubicBezTo>
                    <a:lnTo>
                      <a:pt x="2506133" y="626534"/>
                    </a:lnTo>
                    <a:cubicBezTo>
                      <a:pt x="2506133" y="453522"/>
                      <a:pt x="2365884" y="313268"/>
                      <a:pt x="2192867" y="313268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2" name="Retângulo: Cantos Arredondados 51">
              <a:extLst>
                <a:ext uri="{FF2B5EF4-FFF2-40B4-BE49-F238E27FC236}">
                  <a16:creationId xmlns:a16="http://schemas.microsoft.com/office/drawing/2014/main" id="{FBB221BD-A529-4FE0-B834-B8747F4614F7}"/>
                </a:ext>
              </a:extLst>
            </p:cNvPr>
            <p:cNvSpPr/>
            <p:nvPr/>
          </p:nvSpPr>
          <p:spPr>
            <a:xfrm>
              <a:off x="1236087" y="3492872"/>
              <a:ext cx="8549002" cy="870761"/>
            </a:xfrm>
            <a:prstGeom prst="roundRect">
              <a:avLst>
                <a:gd name="adj" fmla="val 46873"/>
              </a:avLst>
            </a:prstGeom>
            <a:solidFill>
              <a:srgbClr val="251F4B">
                <a:alpha val="64000"/>
              </a:srgbClr>
            </a:solidFill>
            <a:ln>
              <a:noFill/>
            </a:ln>
            <a:effectLst>
              <a:glow rad="254000">
                <a:schemeClr val="tx1">
                  <a:alpha val="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Seta: Divisa 52">
              <a:extLst>
                <a:ext uri="{FF2B5EF4-FFF2-40B4-BE49-F238E27FC236}">
                  <a16:creationId xmlns:a16="http://schemas.microsoft.com/office/drawing/2014/main" id="{6C569881-7EB8-4B65-AF39-FEAD82FD8135}"/>
                </a:ext>
              </a:extLst>
            </p:cNvPr>
            <p:cNvSpPr/>
            <p:nvPr/>
          </p:nvSpPr>
          <p:spPr>
            <a:xfrm>
              <a:off x="9352683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Seta: Divisa 61">
              <a:extLst>
                <a:ext uri="{FF2B5EF4-FFF2-40B4-BE49-F238E27FC236}">
                  <a16:creationId xmlns:a16="http://schemas.microsoft.com/office/drawing/2014/main" id="{0B37FDF3-9CC6-4261-8C6F-844D35772114}"/>
                </a:ext>
              </a:extLst>
            </p:cNvPr>
            <p:cNvSpPr/>
            <p:nvPr/>
          </p:nvSpPr>
          <p:spPr>
            <a:xfrm flipH="1">
              <a:off x="1429244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66545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-5630"/>
            <a:ext cx="12192000" cy="686363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5AC01ED-DC31-4CCB-A75B-FF4C5F7BA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8000"/>
                    </a14:imgEffect>
                    <a14:imgEffect>
                      <a14:saturation sat="0"/>
                    </a14:imgEffect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6776" cy="68636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34AB90FE-649A-414E-8AE9-9C8A1332EDF7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>
              <a:alpha val="43000"/>
            </a:srgbClr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BEBB2887-11D6-4320-98BD-35E60DBB535E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>
              <a:alpha val="5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B033757D-DB3C-4B20-92CE-16D4A06A9EB9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6F9FAF28-E915-4EF9-ABD8-1FC280761B2C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E7C1BC3D-DFE8-43E8-B76E-2B4F4EA210C4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orma Livre: Forma 59">
            <a:extLst>
              <a:ext uri="{FF2B5EF4-FFF2-40B4-BE49-F238E27FC236}">
                <a16:creationId xmlns:a16="http://schemas.microsoft.com/office/drawing/2014/main" id="{70FE040A-80BE-4651-9814-BA5581444713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CFB8AF31-5EF5-48FD-A965-47EAA8FB5DB1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0005476D-9DC0-4C69-B369-CC92EE71A0E3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orma Livre: Forma 64">
            <a:extLst>
              <a:ext uri="{FF2B5EF4-FFF2-40B4-BE49-F238E27FC236}">
                <a16:creationId xmlns:a16="http://schemas.microsoft.com/office/drawing/2014/main" id="{6FD3CFCB-9A98-43CE-9D9B-5435DBD01B25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C245A95B-8CE5-4C39-B1D0-CD79C9958779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5F85232F-6E85-497D-BC9E-194B31AD19F6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979D810A-C8D3-40F0-B36D-9F3DB1DFE7B0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9EA24528-2ADB-4FC4-8B1A-B0141DCCB59C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49C1576B-3D1D-4A89-B26B-A22E0575BFF7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Retângulo: Cantos Arredondados 70">
            <a:extLst>
              <a:ext uri="{FF2B5EF4-FFF2-40B4-BE49-F238E27FC236}">
                <a16:creationId xmlns:a16="http://schemas.microsoft.com/office/drawing/2014/main" id="{90B595DD-7075-484B-B334-777ABD743357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2" name="Agrupar 71">
            <a:extLst>
              <a:ext uri="{FF2B5EF4-FFF2-40B4-BE49-F238E27FC236}">
                <a16:creationId xmlns:a16="http://schemas.microsoft.com/office/drawing/2014/main" id="{65DCE18E-9390-41D2-837C-BB27F769605A}"/>
              </a:ext>
            </a:extLst>
          </p:cNvPr>
          <p:cNvGrpSpPr/>
          <p:nvPr/>
        </p:nvGrpSpPr>
        <p:grpSpPr>
          <a:xfrm>
            <a:off x="1236087" y="3492872"/>
            <a:ext cx="7959543" cy="870761"/>
            <a:chOff x="1236087" y="3492872"/>
            <a:chExt cx="8549002" cy="870761"/>
          </a:xfrm>
        </p:grpSpPr>
        <p:grpSp>
          <p:nvGrpSpPr>
            <p:cNvPr id="73" name="Agrupar 72">
              <a:extLst>
                <a:ext uri="{FF2B5EF4-FFF2-40B4-BE49-F238E27FC236}">
                  <a16:creationId xmlns:a16="http://schemas.microsoft.com/office/drawing/2014/main" id="{F8107699-D2BA-4F1D-B521-FBED75FB49B8}"/>
                </a:ext>
              </a:extLst>
            </p:cNvPr>
            <p:cNvGrpSpPr/>
            <p:nvPr/>
          </p:nvGrpSpPr>
          <p:grpSpPr>
            <a:xfrm>
              <a:off x="3040600" y="3687251"/>
              <a:ext cx="476250" cy="476250"/>
              <a:chOff x="2569656" y="3662849"/>
              <a:chExt cx="476250" cy="476250"/>
            </a:xfrm>
          </p:grpSpPr>
          <p:sp>
            <p:nvSpPr>
              <p:cNvPr id="86" name="Retângulo: Cantos Arredondados 85">
                <a:extLst>
                  <a:ext uri="{FF2B5EF4-FFF2-40B4-BE49-F238E27FC236}">
                    <a16:creationId xmlns:a16="http://schemas.microsoft.com/office/drawing/2014/main" id="{20E05365-D6BD-4717-AF04-AD38CD239B3C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470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orma Livre: Forma 86">
                <a:extLst>
                  <a:ext uri="{FF2B5EF4-FFF2-40B4-BE49-F238E27FC236}">
                    <a16:creationId xmlns:a16="http://schemas.microsoft.com/office/drawing/2014/main" id="{7F3238D6-24D6-4AA0-8FFD-D11E87FC4E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Agrupar 73">
              <a:extLst>
                <a:ext uri="{FF2B5EF4-FFF2-40B4-BE49-F238E27FC236}">
                  <a16:creationId xmlns:a16="http://schemas.microsoft.com/office/drawing/2014/main" id="{7C611B7E-0A56-47ED-9089-C9D98CF22899}"/>
                </a:ext>
              </a:extLst>
            </p:cNvPr>
            <p:cNvGrpSpPr/>
            <p:nvPr/>
          </p:nvGrpSpPr>
          <p:grpSpPr>
            <a:xfrm>
              <a:off x="4903366" y="3712758"/>
              <a:ext cx="476250" cy="476250"/>
              <a:chOff x="4616118" y="3711774"/>
              <a:chExt cx="476250" cy="476250"/>
            </a:xfrm>
          </p:grpSpPr>
          <p:sp>
            <p:nvSpPr>
              <p:cNvPr id="84" name="Retângulo: Cantos Arredondados 83">
                <a:extLst>
                  <a:ext uri="{FF2B5EF4-FFF2-40B4-BE49-F238E27FC236}">
                    <a16:creationId xmlns:a16="http://schemas.microsoft.com/office/drawing/2014/main" id="{D9CFB466-EBC9-4A6E-AC51-8779B7DCD5F3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orma Livre: Forma 84">
                <a:extLst>
                  <a:ext uri="{FF2B5EF4-FFF2-40B4-BE49-F238E27FC236}">
                    <a16:creationId xmlns:a16="http://schemas.microsoft.com/office/drawing/2014/main" id="{E78D23ED-39BD-4F6F-B288-285AA216B8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Agrupar 74">
              <a:extLst>
                <a:ext uri="{FF2B5EF4-FFF2-40B4-BE49-F238E27FC236}">
                  <a16:creationId xmlns:a16="http://schemas.microsoft.com/office/drawing/2014/main" id="{3325F395-9E7A-40B9-A995-F0ED20DC7E0B}"/>
                </a:ext>
              </a:extLst>
            </p:cNvPr>
            <p:cNvGrpSpPr/>
            <p:nvPr/>
          </p:nvGrpSpPr>
          <p:grpSpPr>
            <a:xfrm>
              <a:off x="8628898" y="3700949"/>
              <a:ext cx="476250" cy="476250"/>
              <a:chOff x="8628898" y="3672845"/>
              <a:chExt cx="476250" cy="476250"/>
            </a:xfrm>
          </p:grpSpPr>
          <p:sp>
            <p:nvSpPr>
              <p:cNvPr id="82" name="Retângulo: Cantos Arredondados 81">
                <a:extLst>
                  <a:ext uri="{FF2B5EF4-FFF2-40B4-BE49-F238E27FC236}">
                    <a16:creationId xmlns:a16="http://schemas.microsoft.com/office/drawing/2014/main" id="{3C6AA0C5-32E7-4BC0-8DE4-41A4ABECE561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orma Livre: Forma 82">
                <a:extLst>
                  <a:ext uri="{FF2B5EF4-FFF2-40B4-BE49-F238E27FC236}">
                    <a16:creationId xmlns:a16="http://schemas.microsoft.com/office/drawing/2014/main" id="{03589B92-E979-4435-8480-2CE6DEECF0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Agrupar 75">
              <a:extLst>
                <a:ext uri="{FF2B5EF4-FFF2-40B4-BE49-F238E27FC236}">
                  <a16:creationId xmlns:a16="http://schemas.microsoft.com/office/drawing/2014/main" id="{A091318A-0513-45D7-8107-960C8508F4F5}"/>
                </a:ext>
              </a:extLst>
            </p:cNvPr>
            <p:cNvGrpSpPr/>
            <p:nvPr/>
          </p:nvGrpSpPr>
          <p:grpSpPr>
            <a:xfrm>
              <a:off x="6766132" y="3712758"/>
              <a:ext cx="476250" cy="476250"/>
              <a:chOff x="6551112" y="3686225"/>
              <a:chExt cx="476250" cy="476250"/>
            </a:xfrm>
          </p:grpSpPr>
          <p:sp>
            <p:nvSpPr>
              <p:cNvPr id="80" name="Retângulo: Cantos Arredondados 79">
                <a:extLst>
                  <a:ext uri="{FF2B5EF4-FFF2-40B4-BE49-F238E27FC236}">
                    <a16:creationId xmlns:a16="http://schemas.microsoft.com/office/drawing/2014/main" id="{D19FBAE7-E721-4745-A59D-66B7B587986B}"/>
                  </a:ext>
                </a:extLst>
              </p:cNvPr>
              <p:cNvSpPr/>
              <p:nvPr/>
            </p:nvSpPr>
            <p:spPr>
              <a:xfrm>
                <a:off x="6551112" y="368622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orma Livre: Forma 80">
                <a:extLst>
                  <a:ext uri="{FF2B5EF4-FFF2-40B4-BE49-F238E27FC236}">
                    <a16:creationId xmlns:a16="http://schemas.microsoft.com/office/drawing/2014/main" id="{927F58E7-5550-445F-83E4-7772AF58FE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648972" y="3814672"/>
                <a:ext cx="280530" cy="242276"/>
              </a:xfrm>
              <a:custGeom>
                <a:avLst/>
                <a:gdLst>
                  <a:gd name="connsiteX0" fmla="*/ 2192867 w 3445933"/>
                  <a:gd name="connsiteY0" fmla="*/ 1 h 2976034"/>
                  <a:gd name="connsiteX1" fmla="*/ 2819478 w 3445933"/>
                  <a:gd name="connsiteY1" fmla="*/ 626459 h 2976034"/>
                  <a:gd name="connsiteX2" fmla="*/ 2735445 w 3445933"/>
                  <a:gd name="connsiteY2" fmla="*/ 939958 h 2976034"/>
                  <a:gd name="connsiteX3" fmla="*/ 3445933 w 3445933"/>
                  <a:gd name="connsiteY3" fmla="*/ 939801 h 2976034"/>
                  <a:gd name="connsiteX4" fmla="*/ 3445933 w 3445933"/>
                  <a:gd name="connsiteY4" fmla="*/ 1253068 h 2976034"/>
                  <a:gd name="connsiteX5" fmla="*/ 3132667 w 3445933"/>
                  <a:gd name="connsiteY5" fmla="*/ 1253068 h 2976034"/>
                  <a:gd name="connsiteX6" fmla="*/ 3132667 w 3445933"/>
                  <a:gd name="connsiteY6" fmla="*/ 2819401 h 2976034"/>
                  <a:gd name="connsiteX7" fmla="*/ 2976033 w 3445933"/>
                  <a:gd name="connsiteY7" fmla="*/ 2976034 h 2976034"/>
                  <a:gd name="connsiteX8" fmla="*/ 469900 w 3445933"/>
                  <a:gd name="connsiteY8" fmla="*/ 2976034 h 2976034"/>
                  <a:gd name="connsiteX9" fmla="*/ 313267 w 3445933"/>
                  <a:gd name="connsiteY9" fmla="*/ 2819401 h 2976034"/>
                  <a:gd name="connsiteX10" fmla="*/ 313267 w 3445933"/>
                  <a:gd name="connsiteY10" fmla="*/ 1253068 h 2976034"/>
                  <a:gd name="connsiteX11" fmla="*/ 0 w 3445933"/>
                  <a:gd name="connsiteY11" fmla="*/ 1253068 h 2976034"/>
                  <a:gd name="connsiteX12" fmla="*/ 0 w 3445933"/>
                  <a:gd name="connsiteY12" fmla="*/ 939801 h 2976034"/>
                  <a:gd name="connsiteX13" fmla="*/ 710489 w 3445933"/>
                  <a:gd name="connsiteY13" fmla="*/ 939958 h 2976034"/>
                  <a:gd name="connsiteX14" fmla="*/ 939720 w 3445933"/>
                  <a:gd name="connsiteY14" fmla="*/ 84072 h 2976034"/>
                  <a:gd name="connsiteX15" fmla="*/ 1722967 w 3445933"/>
                  <a:gd name="connsiteY15" fmla="*/ 212239 h 2976034"/>
                  <a:gd name="connsiteX16" fmla="*/ 2192867 w 3445933"/>
                  <a:gd name="connsiteY16" fmla="*/ 1 h 2976034"/>
                  <a:gd name="connsiteX17" fmla="*/ 1566333 w 3445933"/>
                  <a:gd name="connsiteY17" fmla="*/ 1253068 h 2976034"/>
                  <a:gd name="connsiteX18" fmla="*/ 626533 w 3445933"/>
                  <a:gd name="connsiteY18" fmla="*/ 1253068 h 2976034"/>
                  <a:gd name="connsiteX19" fmla="*/ 626533 w 3445933"/>
                  <a:gd name="connsiteY19" fmla="*/ 2662768 h 2976034"/>
                  <a:gd name="connsiteX20" fmla="*/ 1566333 w 3445933"/>
                  <a:gd name="connsiteY20" fmla="*/ 2662768 h 2976034"/>
                  <a:gd name="connsiteX21" fmla="*/ 1566333 w 3445933"/>
                  <a:gd name="connsiteY21" fmla="*/ 1253068 h 2976034"/>
                  <a:gd name="connsiteX22" fmla="*/ 2819400 w 3445933"/>
                  <a:gd name="connsiteY22" fmla="*/ 1253068 h 2976034"/>
                  <a:gd name="connsiteX23" fmla="*/ 1879600 w 3445933"/>
                  <a:gd name="connsiteY23" fmla="*/ 1253068 h 2976034"/>
                  <a:gd name="connsiteX24" fmla="*/ 1879600 w 3445933"/>
                  <a:gd name="connsiteY24" fmla="*/ 2662768 h 2976034"/>
                  <a:gd name="connsiteX25" fmla="*/ 2819400 w 3445933"/>
                  <a:gd name="connsiteY25" fmla="*/ 2662768 h 2976034"/>
                  <a:gd name="connsiteX26" fmla="*/ 2819400 w 3445933"/>
                  <a:gd name="connsiteY26" fmla="*/ 1253068 h 2976034"/>
                  <a:gd name="connsiteX27" fmla="*/ 1253067 w 3445933"/>
                  <a:gd name="connsiteY27" fmla="*/ 313268 h 2976034"/>
                  <a:gd name="connsiteX28" fmla="*/ 938401 w 3445933"/>
                  <a:gd name="connsiteY28" fmla="*/ 625129 h 2976034"/>
                  <a:gd name="connsiteX29" fmla="*/ 1229572 w 3445933"/>
                  <a:gd name="connsiteY29" fmla="*/ 939018 h 2976034"/>
                  <a:gd name="connsiteX30" fmla="*/ 1253067 w 3445933"/>
                  <a:gd name="connsiteY30" fmla="*/ 939801 h 2976034"/>
                  <a:gd name="connsiteX31" fmla="*/ 1566333 w 3445933"/>
                  <a:gd name="connsiteY31" fmla="*/ 939801 h 2976034"/>
                  <a:gd name="connsiteX32" fmla="*/ 1566333 w 3445933"/>
                  <a:gd name="connsiteY32" fmla="*/ 626534 h 2976034"/>
                  <a:gd name="connsiteX33" fmla="*/ 1300527 w 3445933"/>
                  <a:gd name="connsiteY33" fmla="*/ 316870 h 2976034"/>
                  <a:gd name="connsiteX34" fmla="*/ 1276405 w 3445933"/>
                  <a:gd name="connsiteY34" fmla="*/ 314051 h 2976034"/>
                  <a:gd name="connsiteX35" fmla="*/ 1253067 w 3445933"/>
                  <a:gd name="connsiteY35" fmla="*/ 313268 h 2976034"/>
                  <a:gd name="connsiteX36" fmla="*/ 2192867 w 3445933"/>
                  <a:gd name="connsiteY36" fmla="*/ 313268 h 2976034"/>
                  <a:gd name="connsiteX37" fmla="*/ 1880383 w 3445933"/>
                  <a:gd name="connsiteY37" fmla="*/ 603039 h 2976034"/>
                  <a:gd name="connsiteX38" fmla="*/ 1879600 w 3445933"/>
                  <a:gd name="connsiteY38" fmla="*/ 626534 h 2976034"/>
                  <a:gd name="connsiteX39" fmla="*/ 1879600 w 3445933"/>
                  <a:gd name="connsiteY39" fmla="*/ 939801 h 2976034"/>
                  <a:gd name="connsiteX40" fmla="*/ 2192867 w 3445933"/>
                  <a:gd name="connsiteY40" fmla="*/ 939801 h 2976034"/>
                  <a:gd name="connsiteX41" fmla="*/ 2505350 w 3445933"/>
                  <a:gd name="connsiteY41" fmla="*/ 650029 h 2976034"/>
                  <a:gd name="connsiteX42" fmla="*/ 2506133 w 3445933"/>
                  <a:gd name="connsiteY42" fmla="*/ 626534 h 2976034"/>
                  <a:gd name="connsiteX43" fmla="*/ 2192867 w 3445933"/>
                  <a:gd name="connsiteY43" fmla="*/ 313268 h 297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445933" h="2976034">
                    <a:moveTo>
                      <a:pt x="2192867" y="1"/>
                    </a:moveTo>
                    <a:cubicBezTo>
                      <a:pt x="2538886" y="-40"/>
                      <a:pt x="2819431" y="280436"/>
                      <a:pt x="2819478" y="626459"/>
                    </a:cubicBezTo>
                    <a:cubicBezTo>
                      <a:pt x="2819494" y="736525"/>
                      <a:pt x="2790501" y="844654"/>
                      <a:pt x="2735445" y="939958"/>
                    </a:cubicBezTo>
                    <a:lnTo>
                      <a:pt x="3445933" y="939801"/>
                    </a:lnTo>
                    <a:lnTo>
                      <a:pt x="3445933" y="1253068"/>
                    </a:lnTo>
                    <a:lnTo>
                      <a:pt x="3132667" y="1253068"/>
                    </a:lnTo>
                    <a:lnTo>
                      <a:pt x="3132667" y="2819401"/>
                    </a:lnTo>
                    <a:cubicBezTo>
                      <a:pt x="3132667" y="2905910"/>
                      <a:pt x="3062542" y="2976034"/>
                      <a:pt x="2976033" y="2976034"/>
                    </a:cubicBezTo>
                    <a:lnTo>
                      <a:pt x="469900" y="2976034"/>
                    </a:lnTo>
                    <a:cubicBezTo>
                      <a:pt x="383395" y="2976034"/>
                      <a:pt x="313267" y="2905910"/>
                      <a:pt x="313267" y="2819401"/>
                    </a:cubicBezTo>
                    <a:lnTo>
                      <a:pt x="313267" y="1253068"/>
                    </a:lnTo>
                    <a:lnTo>
                      <a:pt x="0" y="1253068"/>
                    </a:lnTo>
                    <a:lnTo>
                      <a:pt x="0" y="939801"/>
                    </a:lnTo>
                    <a:lnTo>
                      <a:pt x="710489" y="939958"/>
                    </a:lnTo>
                    <a:cubicBezTo>
                      <a:pt x="537443" y="640310"/>
                      <a:pt x="640073" y="257118"/>
                      <a:pt x="939720" y="84072"/>
                    </a:cubicBezTo>
                    <a:cubicBezTo>
                      <a:pt x="1198026" y="-65099"/>
                      <a:pt x="1525687" y="-11483"/>
                      <a:pt x="1722967" y="212239"/>
                    </a:cubicBezTo>
                    <a:cubicBezTo>
                      <a:pt x="1841663" y="77049"/>
                      <a:pt x="2012958" y="-315"/>
                      <a:pt x="2192867" y="1"/>
                    </a:cubicBezTo>
                    <a:close/>
                    <a:moveTo>
                      <a:pt x="1566333" y="1253068"/>
                    </a:moveTo>
                    <a:lnTo>
                      <a:pt x="626533" y="1253068"/>
                    </a:lnTo>
                    <a:lnTo>
                      <a:pt x="626533" y="2662768"/>
                    </a:lnTo>
                    <a:lnTo>
                      <a:pt x="1566333" y="2662768"/>
                    </a:lnTo>
                    <a:lnTo>
                      <a:pt x="1566333" y="1253068"/>
                    </a:lnTo>
                    <a:close/>
                    <a:moveTo>
                      <a:pt x="2819400" y="1253068"/>
                    </a:moveTo>
                    <a:lnTo>
                      <a:pt x="1879600" y="1253068"/>
                    </a:lnTo>
                    <a:lnTo>
                      <a:pt x="1879600" y="2662768"/>
                    </a:lnTo>
                    <a:lnTo>
                      <a:pt x="2819400" y="2662768"/>
                    </a:lnTo>
                    <a:lnTo>
                      <a:pt x="2819400" y="1253068"/>
                    </a:lnTo>
                    <a:close/>
                    <a:moveTo>
                      <a:pt x="1253067" y="313268"/>
                    </a:moveTo>
                    <a:cubicBezTo>
                      <a:pt x="1080056" y="312494"/>
                      <a:pt x="939175" y="452118"/>
                      <a:pt x="938401" y="625129"/>
                    </a:cubicBezTo>
                    <a:cubicBezTo>
                      <a:pt x="937664" y="790107"/>
                      <a:pt x="1065003" y="927383"/>
                      <a:pt x="1229572" y="939018"/>
                    </a:cubicBezTo>
                    <a:lnTo>
                      <a:pt x="1253067" y="939801"/>
                    </a:lnTo>
                    <a:lnTo>
                      <a:pt x="1566333" y="939801"/>
                    </a:lnTo>
                    <a:lnTo>
                      <a:pt x="1566333" y="626534"/>
                    </a:lnTo>
                    <a:cubicBezTo>
                      <a:pt x="1566333" y="471843"/>
                      <a:pt x="1453432" y="340306"/>
                      <a:pt x="1300527" y="316870"/>
                    </a:cubicBezTo>
                    <a:lnTo>
                      <a:pt x="1276405" y="314051"/>
                    </a:lnTo>
                    <a:lnTo>
                      <a:pt x="1253067" y="313268"/>
                    </a:lnTo>
                    <a:close/>
                    <a:moveTo>
                      <a:pt x="2192867" y="313268"/>
                    </a:moveTo>
                    <a:cubicBezTo>
                      <a:pt x="2028934" y="313216"/>
                      <a:pt x="1892679" y="439564"/>
                      <a:pt x="1880383" y="603039"/>
                    </a:cubicBezTo>
                    <a:lnTo>
                      <a:pt x="1879600" y="626534"/>
                    </a:lnTo>
                    <a:lnTo>
                      <a:pt x="1879600" y="939801"/>
                    </a:lnTo>
                    <a:lnTo>
                      <a:pt x="2192867" y="939801"/>
                    </a:lnTo>
                    <a:cubicBezTo>
                      <a:pt x="2356799" y="939853"/>
                      <a:pt x="2493055" y="813504"/>
                      <a:pt x="2505350" y="650029"/>
                    </a:cubicBezTo>
                    <a:lnTo>
                      <a:pt x="2506133" y="626534"/>
                    </a:lnTo>
                    <a:cubicBezTo>
                      <a:pt x="2506133" y="453522"/>
                      <a:pt x="2365884" y="313268"/>
                      <a:pt x="2192867" y="313268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7" name="Retângulo: Cantos Arredondados 76">
              <a:extLst>
                <a:ext uri="{FF2B5EF4-FFF2-40B4-BE49-F238E27FC236}">
                  <a16:creationId xmlns:a16="http://schemas.microsoft.com/office/drawing/2014/main" id="{E23299B7-F94C-4494-9404-91C3908C7D03}"/>
                </a:ext>
              </a:extLst>
            </p:cNvPr>
            <p:cNvSpPr/>
            <p:nvPr/>
          </p:nvSpPr>
          <p:spPr>
            <a:xfrm>
              <a:off x="1236087" y="3492872"/>
              <a:ext cx="8549002" cy="870761"/>
            </a:xfrm>
            <a:prstGeom prst="roundRect">
              <a:avLst>
                <a:gd name="adj" fmla="val 46873"/>
              </a:avLst>
            </a:prstGeom>
            <a:solidFill>
              <a:srgbClr val="251F4B">
                <a:alpha val="64000"/>
              </a:srgbClr>
            </a:solidFill>
            <a:ln>
              <a:noFill/>
            </a:ln>
            <a:effectLst>
              <a:glow rad="254000">
                <a:schemeClr val="tx1">
                  <a:alpha val="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Seta: Divisa 77">
              <a:extLst>
                <a:ext uri="{FF2B5EF4-FFF2-40B4-BE49-F238E27FC236}">
                  <a16:creationId xmlns:a16="http://schemas.microsoft.com/office/drawing/2014/main" id="{DE09925F-C1F3-44C9-BD50-67D7E537A623}"/>
                </a:ext>
              </a:extLst>
            </p:cNvPr>
            <p:cNvSpPr/>
            <p:nvPr/>
          </p:nvSpPr>
          <p:spPr>
            <a:xfrm>
              <a:off x="9352683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Seta: Divisa 78">
              <a:extLst>
                <a:ext uri="{FF2B5EF4-FFF2-40B4-BE49-F238E27FC236}">
                  <a16:creationId xmlns:a16="http://schemas.microsoft.com/office/drawing/2014/main" id="{AE7CB816-3BA6-4186-B30B-0CC9196A9213}"/>
                </a:ext>
              </a:extLst>
            </p:cNvPr>
            <p:cNvSpPr/>
            <p:nvPr/>
          </p:nvSpPr>
          <p:spPr>
            <a:xfrm flipH="1">
              <a:off x="1429244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3582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ADDB0A15-694B-47E6-8FDC-5ADD0E747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387" y="6934527"/>
            <a:ext cx="8829675" cy="676275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-1"/>
            <a:ext cx="12192000" cy="6879011"/>
          </a:xfrm>
          <a:prstGeom prst="roundRect">
            <a:avLst>
              <a:gd name="adj" fmla="val 0"/>
            </a:avLst>
          </a:prstGeom>
          <a:solidFill>
            <a:srgbClr val="EC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0F8344C1-06C7-4C87-BC87-9C4EDA5720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32" t="23398" r="42126" b="989"/>
          <a:stretch/>
        </p:blipFill>
        <p:spPr>
          <a:xfrm>
            <a:off x="7664742" y="-1"/>
            <a:ext cx="4541656" cy="6879011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421529" y="389106"/>
            <a:ext cx="11170401" cy="6079788"/>
          </a:xfrm>
          <a:prstGeom prst="roundRect">
            <a:avLst>
              <a:gd name="adj" fmla="val 5186"/>
            </a:avLst>
          </a:prstGeom>
          <a:gradFill>
            <a:gsLst>
              <a:gs pos="59000">
                <a:srgbClr val="E9EBED"/>
              </a:gs>
              <a:gs pos="95000">
                <a:srgbClr val="AEDAD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449643A-3C0D-47AB-AFD9-2E8A6D25A347}"/>
              </a:ext>
            </a:extLst>
          </p:cNvPr>
          <p:cNvSpPr/>
          <p:nvPr/>
        </p:nvSpPr>
        <p:spPr>
          <a:xfrm>
            <a:off x="333370" y="389107"/>
            <a:ext cx="1866160" cy="6079788"/>
          </a:xfrm>
          <a:custGeom>
            <a:avLst/>
            <a:gdLst>
              <a:gd name="connsiteX0" fmla="*/ 0 w 2032000"/>
              <a:gd name="connsiteY0" fmla="*/ 338673 h 6540500"/>
              <a:gd name="connsiteX1" fmla="*/ 338673 w 2032000"/>
              <a:gd name="connsiteY1" fmla="*/ 0 h 6540500"/>
              <a:gd name="connsiteX2" fmla="*/ 1693327 w 2032000"/>
              <a:gd name="connsiteY2" fmla="*/ 0 h 6540500"/>
              <a:gd name="connsiteX3" fmla="*/ 2032000 w 2032000"/>
              <a:gd name="connsiteY3" fmla="*/ 338673 h 6540500"/>
              <a:gd name="connsiteX4" fmla="*/ 2032000 w 2032000"/>
              <a:gd name="connsiteY4" fmla="*/ 6201827 h 6540500"/>
              <a:gd name="connsiteX5" fmla="*/ 1693327 w 2032000"/>
              <a:gd name="connsiteY5" fmla="*/ 6540500 h 6540500"/>
              <a:gd name="connsiteX6" fmla="*/ 338673 w 2032000"/>
              <a:gd name="connsiteY6" fmla="*/ 6540500 h 6540500"/>
              <a:gd name="connsiteX7" fmla="*/ 0 w 2032000"/>
              <a:gd name="connsiteY7" fmla="*/ 6201827 h 6540500"/>
              <a:gd name="connsiteX8" fmla="*/ 0 w 2032000"/>
              <a:gd name="connsiteY8" fmla="*/ 338673 h 6540500"/>
              <a:gd name="connsiteX0" fmla="*/ 0 w 2035350"/>
              <a:gd name="connsiteY0" fmla="*/ 338673 h 6540500"/>
              <a:gd name="connsiteX1" fmla="*/ 338673 w 2035350"/>
              <a:gd name="connsiteY1" fmla="*/ 0 h 6540500"/>
              <a:gd name="connsiteX2" fmla="*/ 1883827 w 2035350"/>
              <a:gd name="connsiteY2" fmla="*/ 0 h 6540500"/>
              <a:gd name="connsiteX3" fmla="*/ 2032000 w 2035350"/>
              <a:gd name="connsiteY3" fmla="*/ 338673 h 6540500"/>
              <a:gd name="connsiteX4" fmla="*/ 2032000 w 2035350"/>
              <a:gd name="connsiteY4" fmla="*/ 6201827 h 6540500"/>
              <a:gd name="connsiteX5" fmla="*/ 1693327 w 2035350"/>
              <a:gd name="connsiteY5" fmla="*/ 6540500 h 6540500"/>
              <a:gd name="connsiteX6" fmla="*/ 338673 w 2035350"/>
              <a:gd name="connsiteY6" fmla="*/ 6540500 h 6540500"/>
              <a:gd name="connsiteX7" fmla="*/ 0 w 2035350"/>
              <a:gd name="connsiteY7" fmla="*/ 6201827 h 6540500"/>
              <a:gd name="connsiteX8" fmla="*/ 0 w 2035350"/>
              <a:gd name="connsiteY8" fmla="*/ 338673 h 6540500"/>
              <a:gd name="connsiteX0" fmla="*/ 0 w 2044700"/>
              <a:gd name="connsiteY0" fmla="*/ 338673 h 6561985"/>
              <a:gd name="connsiteX1" fmla="*/ 338673 w 2044700"/>
              <a:gd name="connsiteY1" fmla="*/ 0 h 6561985"/>
              <a:gd name="connsiteX2" fmla="*/ 1883827 w 2044700"/>
              <a:gd name="connsiteY2" fmla="*/ 0 h 6561985"/>
              <a:gd name="connsiteX3" fmla="*/ 2032000 w 2044700"/>
              <a:gd name="connsiteY3" fmla="*/ 338673 h 6561985"/>
              <a:gd name="connsiteX4" fmla="*/ 2044700 w 2044700"/>
              <a:gd name="connsiteY4" fmla="*/ 6443127 h 6561985"/>
              <a:gd name="connsiteX5" fmla="*/ 1693327 w 2044700"/>
              <a:gd name="connsiteY5" fmla="*/ 6540500 h 6561985"/>
              <a:gd name="connsiteX6" fmla="*/ 338673 w 2044700"/>
              <a:gd name="connsiteY6" fmla="*/ 6540500 h 6561985"/>
              <a:gd name="connsiteX7" fmla="*/ 0 w 2044700"/>
              <a:gd name="connsiteY7" fmla="*/ 6201827 h 6561985"/>
              <a:gd name="connsiteX8" fmla="*/ 0 w 2044700"/>
              <a:gd name="connsiteY8" fmla="*/ 338673 h 6561985"/>
              <a:gd name="connsiteX0" fmla="*/ 0 w 2044700"/>
              <a:gd name="connsiteY0" fmla="*/ 338673 h 6541751"/>
              <a:gd name="connsiteX1" fmla="*/ 338673 w 2044700"/>
              <a:gd name="connsiteY1" fmla="*/ 0 h 6541751"/>
              <a:gd name="connsiteX2" fmla="*/ 1883827 w 2044700"/>
              <a:gd name="connsiteY2" fmla="*/ 0 h 6541751"/>
              <a:gd name="connsiteX3" fmla="*/ 2032000 w 2044700"/>
              <a:gd name="connsiteY3" fmla="*/ 338673 h 6541751"/>
              <a:gd name="connsiteX4" fmla="*/ 2044700 w 2044700"/>
              <a:gd name="connsiteY4" fmla="*/ 6379627 h 6541751"/>
              <a:gd name="connsiteX5" fmla="*/ 1693327 w 2044700"/>
              <a:gd name="connsiteY5" fmla="*/ 6540500 h 6541751"/>
              <a:gd name="connsiteX6" fmla="*/ 338673 w 2044700"/>
              <a:gd name="connsiteY6" fmla="*/ 6540500 h 6541751"/>
              <a:gd name="connsiteX7" fmla="*/ 0 w 2044700"/>
              <a:gd name="connsiteY7" fmla="*/ 6201827 h 6541751"/>
              <a:gd name="connsiteX8" fmla="*/ 0 w 2044700"/>
              <a:gd name="connsiteY8" fmla="*/ 338673 h 654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4700" h="6541751">
                <a:moveTo>
                  <a:pt x="0" y="338673"/>
                </a:moveTo>
                <a:cubicBezTo>
                  <a:pt x="0" y="151629"/>
                  <a:pt x="151629" y="0"/>
                  <a:pt x="338673" y="0"/>
                </a:cubicBezTo>
                <a:lnTo>
                  <a:pt x="1883827" y="0"/>
                </a:lnTo>
                <a:cubicBezTo>
                  <a:pt x="2070871" y="0"/>
                  <a:pt x="2032000" y="151629"/>
                  <a:pt x="2032000" y="338673"/>
                </a:cubicBezTo>
                <a:cubicBezTo>
                  <a:pt x="2036233" y="2373491"/>
                  <a:pt x="2040467" y="4344809"/>
                  <a:pt x="2044700" y="6379627"/>
                </a:cubicBezTo>
                <a:cubicBezTo>
                  <a:pt x="2044700" y="6566671"/>
                  <a:pt x="1880371" y="6540500"/>
                  <a:pt x="1693327" y="6540500"/>
                </a:cubicBezTo>
                <a:lnTo>
                  <a:pt x="338673" y="6540500"/>
                </a:lnTo>
                <a:cubicBezTo>
                  <a:pt x="151629" y="6540500"/>
                  <a:pt x="0" y="6388871"/>
                  <a:pt x="0" y="6201827"/>
                </a:cubicBezTo>
                <a:lnTo>
                  <a:pt x="0" y="338673"/>
                </a:lnTo>
                <a:close/>
              </a:path>
            </a:pathLst>
          </a:custGeom>
          <a:solidFill>
            <a:srgbClr val="37B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80E40FD2-A8B4-4AB2-A344-4B3770AC627F}"/>
              </a:ext>
            </a:extLst>
          </p:cNvPr>
          <p:cNvGrpSpPr/>
          <p:nvPr/>
        </p:nvGrpSpPr>
        <p:grpSpPr>
          <a:xfrm>
            <a:off x="554130" y="895368"/>
            <a:ext cx="1731963" cy="1387276"/>
            <a:chOff x="716800" y="434116"/>
            <a:chExt cx="1731963" cy="1387276"/>
          </a:xfrm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6DCC43BC-8557-4246-97F2-7F1AEE400DD6}"/>
                </a:ext>
              </a:extLst>
            </p:cNvPr>
            <p:cNvSpPr/>
            <p:nvPr/>
          </p:nvSpPr>
          <p:spPr>
            <a:xfrm>
              <a:off x="716800" y="920750"/>
              <a:ext cx="1620000" cy="330200"/>
            </a:xfrm>
            <a:prstGeom prst="roundRect">
              <a:avLst>
                <a:gd name="adj" fmla="val 50000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riângulo isósceles 15">
              <a:extLst>
                <a:ext uri="{FF2B5EF4-FFF2-40B4-BE49-F238E27FC236}">
                  <a16:creationId xmlns:a16="http://schemas.microsoft.com/office/drawing/2014/main" id="{485BE1C9-A3B8-4517-A09C-7F854B258E50}"/>
                </a:ext>
              </a:extLst>
            </p:cNvPr>
            <p:cNvSpPr/>
            <p:nvPr/>
          </p:nvSpPr>
          <p:spPr>
            <a:xfrm rot="16200000">
              <a:off x="1581988" y="787400"/>
              <a:ext cx="1054100" cy="679450"/>
            </a:xfrm>
            <a:custGeom>
              <a:avLst/>
              <a:gdLst>
                <a:gd name="connsiteX0" fmla="*/ 0 w 838200"/>
                <a:gd name="connsiteY0" fmla="*/ 768350 h 768350"/>
                <a:gd name="connsiteX1" fmla="*/ 431799 w 838200"/>
                <a:gd name="connsiteY1" fmla="*/ 0 h 768350"/>
                <a:gd name="connsiteX2" fmla="*/ 838200 w 838200"/>
                <a:gd name="connsiteY2" fmla="*/ 768350 h 768350"/>
                <a:gd name="connsiteX3" fmla="*/ 0 w 838200"/>
                <a:gd name="connsiteY3" fmla="*/ 768350 h 768350"/>
                <a:gd name="connsiteX0" fmla="*/ 0 w 939800"/>
                <a:gd name="connsiteY0" fmla="*/ 768350 h 768350"/>
                <a:gd name="connsiteX1" fmla="*/ 431799 w 939800"/>
                <a:gd name="connsiteY1" fmla="*/ 0 h 768350"/>
                <a:gd name="connsiteX2" fmla="*/ 939800 w 939800"/>
                <a:gd name="connsiteY2" fmla="*/ 666750 h 768350"/>
                <a:gd name="connsiteX3" fmla="*/ 0 w 939800"/>
                <a:gd name="connsiteY3" fmla="*/ 768350 h 768350"/>
                <a:gd name="connsiteX0" fmla="*/ 0 w 1054100"/>
                <a:gd name="connsiteY0" fmla="*/ 679450 h 679450"/>
                <a:gd name="connsiteX1" fmla="*/ 546099 w 1054100"/>
                <a:gd name="connsiteY1" fmla="*/ 0 h 679450"/>
                <a:gd name="connsiteX2" fmla="*/ 1054100 w 1054100"/>
                <a:gd name="connsiteY2" fmla="*/ 666750 h 679450"/>
                <a:gd name="connsiteX3" fmla="*/ 0 w 1054100"/>
                <a:gd name="connsiteY3" fmla="*/ 679450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100" h="679450">
                  <a:moveTo>
                    <a:pt x="0" y="679450"/>
                  </a:moveTo>
                  <a:lnTo>
                    <a:pt x="546099" y="0"/>
                  </a:lnTo>
                  <a:lnTo>
                    <a:pt x="1054100" y="666750"/>
                  </a:lnTo>
                  <a:lnTo>
                    <a:pt x="0" y="679450"/>
                  </a:lnTo>
                  <a:close/>
                </a:path>
              </a:pathLst>
            </a:cu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B6C49911-EC7D-45E7-8525-5447E8D68DD9}"/>
                </a:ext>
              </a:extLst>
            </p:cNvPr>
            <p:cNvSpPr/>
            <p:nvPr/>
          </p:nvSpPr>
          <p:spPr>
            <a:xfrm>
              <a:off x="728853" y="434116"/>
              <a:ext cx="1620000" cy="485776"/>
            </a:xfrm>
            <a:prstGeom prst="roundRect">
              <a:avLst>
                <a:gd name="adj" fmla="val 50000"/>
              </a:avLst>
            </a:prstGeom>
            <a:solidFill>
              <a:srgbClr val="37B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313DBF34-A1A2-42B0-A177-7E3F56691F89}"/>
                </a:ext>
              </a:extLst>
            </p:cNvPr>
            <p:cNvSpPr/>
            <p:nvPr/>
          </p:nvSpPr>
          <p:spPr>
            <a:xfrm>
              <a:off x="735203" y="1253066"/>
              <a:ext cx="1620000" cy="568326"/>
            </a:xfrm>
            <a:prstGeom prst="roundRect">
              <a:avLst>
                <a:gd name="adj" fmla="val 50000"/>
              </a:avLst>
            </a:prstGeom>
            <a:solidFill>
              <a:srgbClr val="37B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0" name="Imagem 29">
            <a:extLst>
              <a:ext uri="{FF2B5EF4-FFF2-40B4-BE49-F238E27FC236}">
                <a16:creationId xmlns:a16="http://schemas.microsoft.com/office/drawing/2014/main" id="{577CB8CC-9E75-4531-8284-3F1AB3836E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05" b="17042"/>
          <a:stretch/>
        </p:blipFill>
        <p:spPr>
          <a:xfrm>
            <a:off x="0" y="3100237"/>
            <a:ext cx="2225768" cy="3757763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848847DB-5800-4FC2-A615-5DB6DC41F203}"/>
              </a:ext>
            </a:extLst>
          </p:cNvPr>
          <p:cNvSpPr/>
          <p:nvPr/>
        </p:nvSpPr>
        <p:spPr>
          <a:xfrm>
            <a:off x="2358017" y="863601"/>
            <a:ext cx="2880000" cy="1180838"/>
          </a:xfrm>
          <a:prstGeom prst="roundRect">
            <a:avLst>
              <a:gd name="adj" fmla="val 1366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6350B514-2C5F-4D70-954B-ADD27E9FA319}"/>
              </a:ext>
            </a:extLst>
          </p:cNvPr>
          <p:cNvSpPr/>
          <p:nvPr/>
        </p:nvSpPr>
        <p:spPr>
          <a:xfrm>
            <a:off x="2367245" y="2217384"/>
            <a:ext cx="5961383" cy="1812607"/>
          </a:xfrm>
          <a:prstGeom prst="roundRect">
            <a:avLst>
              <a:gd name="adj" fmla="val 890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7515DC9B-3EF9-4534-9042-7B3F9410AA06}"/>
              </a:ext>
            </a:extLst>
          </p:cNvPr>
          <p:cNvSpPr/>
          <p:nvPr/>
        </p:nvSpPr>
        <p:spPr>
          <a:xfrm>
            <a:off x="2433533" y="4233003"/>
            <a:ext cx="5895095" cy="1990913"/>
          </a:xfrm>
          <a:prstGeom prst="roundRect">
            <a:avLst>
              <a:gd name="adj" fmla="val 8107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7D7160C2-CCB6-4CA0-A3EE-676AD3F1410B}"/>
              </a:ext>
            </a:extLst>
          </p:cNvPr>
          <p:cNvSpPr/>
          <p:nvPr/>
        </p:nvSpPr>
        <p:spPr>
          <a:xfrm>
            <a:off x="8536393" y="4233003"/>
            <a:ext cx="2880586" cy="1984672"/>
          </a:xfrm>
          <a:prstGeom prst="roundRect">
            <a:avLst>
              <a:gd name="adj" fmla="val 813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4A4CB73A-FF65-46EF-9D3D-C24D0FE3225D}"/>
              </a:ext>
            </a:extLst>
          </p:cNvPr>
          <p:cNvSpPr/>
          <p:nvPr/>
        </p:nvSpPr>
        <p:spPr>
          <a:xfrm>
            <a:off x="8536978" y="2217384"/>
            <a:ext cx="2880000" cy="1827188"/>
          </a:xfrm>
          <a:prstGeom prst="roundRect">
            <a:avLst>
              <a:gd name="adj" fmla="val 88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94E6D7E3-DF75-4E69-B692-6A290E318071}"/>
              </a:ext>
            </a:extLst>
          </p:cNvPr>
          <p:cNvSpPr/>
          <p:nvPr/>
        </p:nvSpPr>
        <p:spPr>
          <a:xfrm>
            <a:off x="5448629" y="892101"/>
            <a:ext cx="2880000" cy="1152337"/>
          </a:xfrm>
          <a:prstGeom prst="roundRect">
            <a:avLst>
              <a:gd name="adj" fmla="val 1400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53349DDD-2A64-4BE1-8371-9179EDFA1C20}"/>
              </a:ext>
            </a:extLst>
          </p:cNvPr>
          <p:cNvSpPr/>
          <p:nvPr/>
        </p:nvSpPr>
        <p:spPr>
          <a:xfrm>
            <a:off x="8539241" y="892101"/>
            <a:ext cx="2880000" cy="1150870"/>
          </a:xfrm>
          <a:prstGeom prst="roundRect">
            <a:avLst>
              <a:gd name="adj" fmla="val 1402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11119885" y="575016"/>
            <a:ext cx="208369" cy="185217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6856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25FFB4D-0376-4536-A3D7-297C72D3F08B}"/>
              </a:ext>
            </a:extLst>
          </p:cNvPr>
          <p:cNvSpPr>
            <a:spLocks noChangeAspect="1"/>
          </p:cNvSpPr>
          <p:nvPr/>
        </p:nvSpPr>
        <p:spPr>
          <a:xfrm>
            <a:off x="689734" y="2428351"/>
            <a:ext cx="209630" cy="217543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FFFFFF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6768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383E0DEA-3585-4904-957F-59BC0E3A5A7C}"/>
              </a:ext>
            </a:extLst>
          </p:cNvPr>
          <p:cNvSpPr txBox="1"/>
          <p:nvPr/>
        </p:nvSpPr>
        <p:spPr>
          <a:xfrm>
            <a:off x="921959" y="1431371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83FD73D6-9529-4F68-8104-D5B7C51A803E}"/>
              </a:ext>
            </a:extLst>
          </p:cNvPr>
          <p:cNvGrpSpPr/>
          <p:nvPr/>
        </p:nvGrpSpPr>
        <p:grpSpPr>
          <a:xfrm>
            <a:off x="2609943" y="1227775"/>
            <a:ext cx="476250" cy="476250"/>
            <a:chOff x="2569656" y="3662849"/>
            <a:chExt cx="476250" cy="476250"/>
          </a:xfrm>
        </p:grpSpPr>
        <p:sp>
          <p:nvSpPr>
            <p:cNvPr id="61" name="Retângulo: Cantos Arredondados 60">
              <a:extLst>
                <a:ext uri="{FF2B5EF4-FFF2-40B4-BE49-F238E27FC236}">
                  <a16:creationId xmlns:a16="http://schemas.microsoft.com/office/drawing/2014/main" id="{028BE30D-BAE9-498C-836C-5F6D8AC933D6}"/>
                </a:ext>
              </a:extLst>
            </p:cNvPr>
            <p:cNvSpPr/>
            <p:nvPr/>
          </p:nvSpPr>
          <p:spPr>
            <a:xfrm>
              <a:off x="2569656" y="3662849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EB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orma Livre: Forma 61">
              <a:extLst>
                <a:ext uri="{FF2B5EF4-FFF2-40B4-BE49-F238E27FC236}">
                  <a16:creationId xmlns:a16="http://schemas.microsoft.com/office/drawing/2014/main" id="{7A7EDD09-E714-45D1-BA84-F35A05D775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953" y="3778322"/>
              <a:ext cx="227974" cy="227985"/>
            </a:xfrm>
            <a:custGeom>
              <a:avLst/>
              <a:gdLst>
                <a:gd name="connsiteX0" fmla="*/ 1485790 w 3257782"/>
                <a:gd name="connsiteY0" fmla="*/ 0 h 3257942"/>
                <a:gd name="connsiteX1" fmla="*/ 3036304 w 3257782"/>
                <a:gd name="connsiteY1" fmla="*/ 221636 h 3257942"/>
                <a:gd name="connsiteX2" fmla="*/ 3257783 w 3257782"/>
                <a:gd name="connsiteY2" fmla="*/ 1772306 h 3257942"/>
                <a:gd name="connsiteX3" fmla="*/ 1818009 w 3257782"/>
                <a:gd name="connsiteY3" fmla="*/ 3212080 h 3257942"/>
                <a:gd name="connsiteX4" fmla="*/ 1596530 w 3257782"/>
                <a:gd name="connsiteY4" fmla="*/ 3212080 h 3257942"/>
                <a:gd name="connsiteX5" fmla="*/ 45860 w 3257782"/>
                <a:gd name="connsiteY5" fmla="*/ 1661410 h 3257942"/>
                <a:gd name="connsiteX6" fmla="*/ 45860 w 3257782"/>
                <a:gd name="connsiteY6" fmla="*/ 1439930 h 3257942"/>
                <a:gd name="connsiteX7" fmla="*/ 1485790 w 3257782"/>
                <a:gd name="connsiteY7" fmla="*/ 0 h 3257942"/>
                <a:gd name="connsiteX8" fmla="*/ 1596530 w 3257782"/>
                <a:gd name="connsiteY8" fmla="*/ 332376 h 3257942"/>
                <a:gd name="connsiteX9" fmla="*/ 378079 w 3257782"/>
                <a:gd name="connsiteY9" fmla="*/ 1550670 h 3257942"/>
                <a:gd name="connsiteX10" fmla="*/ 1707270 w 3257782"/>
                <a:gd name="connsiteY10" fmla="*/ 2879704 h 3257942"/>
                <a:gd name="connsiteX11" fmla="*/ 2925564 w 3257782"/>
                <a:gd name="connsiteY11" fmla="*/ 1661410 h 3257942"/>
                <a:gd name="connsiteX12" fmla="*/ 2759532 w 3257782"/>
                <a:gd name="connsiteY12" fmla="*/ 498407 h 3257942"/>
                <a:gd name="connsiteX13" fmla="*/ 1596530 w 3257782"/>
                <a:gd name="connsiteY13" fmla="*/ 332376 h 3257942"/>
                <a:gd name="connsiteX14" fmla="*/ 1928593 w 3257782"/>
                <a:gd name="connsiteY14" fmla="*/ 1329191 h 3257942"/>
                <a:gd name="connsiteX15" fmla="*/ 1928671 w 3257782"/>
                <a:gd name="connsiteY15" fmla="*/ 885996 h 3257942"/>
                <a:gd name="connsiteX16" fmla="*/ 2371865 w 3257782"/>
                <a:gd name="connsiteY16" fmla="*/ 886075 h 3257942"/>
                <a:gd name="connsiteX17" fmla="*/ 2371787 w 3257782"/>
                <a:gd name="connsiteY17" fmla="*/ 1329269 h 3257942"/>
                <a:gd name="connsiteX18" fmla="*/ 1928593 w 3257782"/>
                <a:gd name="connsiteY18" fmla="*/ 1329191 h 325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57782" h="3257942">
                  <a:moveTo>
                    <a:pt x="1485790" y="0"/>
                  </a:moveTo>
                  <a:lnTo>
                    <a:pt x="3036304" y="221636"/>
                  </a:lnTo>
                  <a:lnTo>
                    <a:pt x="3257783" y="1772306"/>
                  </a:lnTo>
                  <a:lnTo>
                    <a:pt x="1818009" y="3212080"/>
                  </a:lnTo>
                  <a:cubicBezTo>
                    <a:pt x="1756844" y="3273230"/>
                    <a:pt x="1657695" y="3273230"/>
                    <a:pt x="1596530" y="3212080"/>
                  </a:cubicBezTo>
                  <a:lnTo>
                    <a:pt x="45860" y="1661410"/>
                  </a:lnTo>
                  <a:cubicBezTo>
                    <a:pt x="-15287" y="1600244"/>
                    <a:pt x="-15287" y="1501096"/>
                    <a:pt x="45860" y="1439930"/>
                  </a:cubicBezTo>
                  <a:lnTo>
                    <a:pt x="1485790" y="0"/>
                  </a:lnTo>
                  <a:close/>
                  <a:moveTo>
                    <a:pt x="1596530" y="332376"/>
                  </a:moveTo>
                  <a:lnTo>
                    <a:pt x="378079" y="1550670"/>
                  </a:lnTo>
                  <a:lnTo>
                    <a:pt x="1707270" y="2879704"/>
                  </a:lnTo>
                  <a:lnTo>
                    <a:pt x="2925564" y="1661410"/>
                  </a:lnTo>
                  <a:lnTo>
                    <a:pt x="2759532" y="498407"/>
                  </a:lnTo>
                  <a:lnTo>
                    <a:pt x="1596530" y="332376"/>
                  </a:lnTo>
                  <a:close/>
                  <a:moveTo>
                    <a:pt x="1928593" y="1329191"/>
                  </a:moveTo>
                  <a:cubicBezTo>
                    <a:pt x="1806231" y="1206785"/>
                    <a:pt x="1806262" y="1008360"/>
                    <a:pt x="1928671" y="885996"/>
                  </a:cubicBezTo>
                  <a:cubicBezTo>
                    <a:pt x="2051080" y="763633"/>
                    <a:pt x="2249503" y="763669"/>
                    <a:pt x="2371865" y="886075"/>
                  </a:cubicBezTo>
                  <a:cubicBezTo>
                    <a:pt x="2494227" y="1008481"/>
                    <a:pt x="2494196" y="1206905"/>
                    <a:pt x="2371787" y="1329269"/>
                  </a:cubicBezTo>
                  <a:cubicBezTo>
                    <a:pt x="2249378" y="1451631"/>
                    <a:pt x="2050955" y="1451600"/>
                    <a:pt x="1928593" y="1329191"/>
                  </a:cubicBez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2CFA1193-45AF-4B2D-91CB-71B78D0B5D5B}"/>
              </a:ext>
            </a:extLst>
          </p:cNvPr>
          <p:cNvGrpSpPr/>
          <p:nvPr/>
        </p:nvGrpSpPr>
        <p:grpSpPr>
          <a:xfrm>
            <a:off x="5684986" y="1227775"/>
            <a:ext cx="476250" cy="476250"/>
            <a:chOff x="4616118" y="3711774"/>
            <a:chExt cx="476250" cy="476250"/>
          </a:xfrm>
        </p:grpSpPr>
        <p:sp>
          <p:nvSpPr>
            <p:cNvPr id="64" name="Retângulo: Cantos Arredondados 63">
              <a:extLst>
                <a:ext uri="{FF2B5EF4-FFF2-40B4-BE49-F238E27FC236}">
                  <a16:creationId xmlns:a16="http://schemas.microsoft.com/office/drawing/2014/main" id="{51180D71-A007-4C63-A54A-B58AE961DE40}"/>
                </a:ext>
              </a:extLst>
            </p:cNvPr>
            <p:cNvSpPr/>
            <p:nvPr/>
          </p:nvSpPr>
          <p:spPr>
            <a:xfrm>
              <a:off x="4616118" y="3711774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AEDAD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orma Livre: Forma 64">
              <a:extLst>
                <a:ext uri="{FF2B5EF4-FFF2-40B4-BE49-F238E27FC236}">
                  <a16:creationId xmlns:a16="http://schemas.microsoft.com/office/drawing/2014/main" id="{A8137772-0863-48DD-A776-D41972355B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8036" y="3812956"/>
              <a:ext cx="252413" cy="256568"/>
            </a:xfrm>
            <a:custGeom>
              <a:avLst/>
              <a:gdLst>
                <a:gd name="connsiteX0" fmla="*/ 507962 w 3273490"/>
                <a:gd name="connsiteY0" fmla="*/ 729441 h 3327361"/>
                <a:gd name="connsiteX1" fmla="*/ 0 w 3273490"/>
                <a:gd name="connsiteY1" fmla="*/ 221636 h 3327361"/>
                <a:gd name="connsiteX2" fmla="*/ 221636 w 3273490"/>
                <a:gd name="connsiteY2" fmla="*/ 0 h 3327361"/>
                <a:gd name="connsiteX3" fmla="*/ 729441 w 3273490"/>
                <a:gd name="connsiteY3" fmla="*/ 507962 h 3327361"/>
                <a:gd name="connsiteX4" fmla="*/ 3116847 w 3273490"/>
                <a:gd name="connsiteY4" fmla="*/ 507962 h 3327361"/>
                <a:gd name="connsiteX5" fmla="*/ 3273491 w 3273490"/>
                <a:gd name="connsiteY5" fmla="*/ 664584 h 3327361"/>
                <a:gd name="connsiteX6" fmla="*/ 3266902 w 3273490"/>
                <a:gd name="connsiteY6" fmla="*/ 709549 h 3327361"/>
                <a:gd name="connsiteX7" fmla="*/ 2890982 w 3273490"/>
                <a:gd name="connsiteY7" fmla="*/ 1962616 h 3327361"/>
                <a:gd name="connsiteX8" fmla="*/ 2740927 w 3273490"/>
                <a:gd name="connsiteY8" fmla="*/ 2074295 h 3327361"/>
                <a:gd name="connsiteX9" fmla="*/ 821229 w 3273490"/>
                <a:gd name="connsiteY9" fmla="*/ 2074295 h 3327361"/>
                <a:gd name="connsiteX10" fmla="*/ 821229 w 3273490"/>
                <a:gd name="connsiteY10" fmla="*/ 2387562 h 3327361"/>
                <a:gd name="connsiteX11" fmla="*/ 2544195 w 3273490"/>
                <a:gd name="connsiteY11" fmla="*/ 2387562 h 3327361"/>
                <a:gd name="connsiteX12" fmla="*/ 2544195 w 3273490"/>
                <a:gd name="connsiteY12" fmla="*/ 2700829 h 3327361"/>
                <a:gd name="connsiteX13" fmla="*/ 664595 w 3273490"/>
                <a:gd name="connsiteY13" fmla="*/ 2700829 h 3327361"/>
                <a:gd name="connsiteX14" fmla="*/ 507962 w 3273490"/>
                <a:gd name="connsiteY14" fmla="*/ 2544195 h 3327361"/>
                <a:gd name="connsiteX15" fmla="*/ 507962 w 3273490"/>
                <a:gd name="connsiteY15" fmla="*/ 729441 h 3327361"/>
                <a:gd name="connsiteX16" fmla="*/ 821229 w 3273490"/>
                <a:gd name="connsiteY16" fmla="*/ 821229 h 3327361"/>
                <a:gd name="connsiteX17" fmla="*/ 821229 w 3273490"/>
                <a:gd name="connsiteY17" fmla="*/ 1761029 h 3327361"/>
                <a:gd name="connsiteX18" fmla="*/ 2624391 w 3273490"/>
                <a:gd name="connsiteY18" fmla="*/ 1761029 h 3327361"/>
                <a:gd name="connsiteX19" fmla="*/ 2906332 w 3273490"/>
                <a:gd name="connsiteY19" fmla="*/ 821229 h 3327361"/>
                <a:gd name="connsiteX20" fmla="*/ 821229 w 3273490"/>
                <a:gd name="connsiteY20" fmla="*/ 821229 h 3327361"/>
                <a:gd name="connsiteX21" fmla="*/ 742912 w 3273490"/>
                <a:gd name="connsiteY21" fmla="*/ 3327362 h 3327361"/>
                <a:gd name="connsiteX22" fmla="*/ 507962 w 3273490"/>
                <a:gd name="connsiteY22" fmla="*/ 3092412 h 3327361"/>
                <a:gd name="connsiteX23" fmla="*/ 742912 w 3273490"/>
                <a:gd name="connsiteY23" fmla="*/ 2857462 h 3327361"/>
                <a:gd name="connsiteX24" fmla="*/ 977862 w 3273490"/>
                <a:gd name="connsiteY24" fmla="*/ 3092412 h 3327361"/>
                <a:gd name="connsiteX25" fmla="*/ 742912 w 3273490"/>
                <a:gd name="connsiteY25" fmla="*/ 3327362 h 3327361"/>
                <a:gd name="connsiteX26" fmla="*/ 2622512 w 3273490"/>
                <a:gd name="connsiteY26" fmla="*/ 3327362 h 3327361"/>
                <a:gd name="connsiteX27" fmla="*/ 2387562 w 3273490"/>
                <a:gd name="connsiteY27" fmla="*/ 3092412 h 3327361"/>
                <a:gd name="connsiteX28" fmla="*/ 2622512 w 3273490"/>
                <a:gd name="connsiteY28" fmla="*/ 2857462 h 3327361"/>
                <a:gd name="connsiteX29" fmla="*/ 2857462 w 3273490"/>
                <a:gd name="connsiteY29" fmla="*/ 3092412 h 3327361"/>
                <a:gd name="connsiteX30" fmla="*/ 2622512 w 3273490"/>
                <a:gd name="connsiteY30" fmla="*/ 3327362 h 33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273490" h="3327361">
                  <a:moveTo>
                    <a:pt x="507962" y="729441"/>
                  </a:moveTo>
                  <a:lnTo>
                    <a:pt x="0" y="221636"/>
                  </a:lnTo>
                  <a:lnTo>
                    <a:pt x="221636" y="0"/>
                  </a:lnTo>
                  <a:lnTo>
                    <a:pt x="729441" y="507962"/>
                  </a:lnTo>
                  <a:lnTo>
                    <a:pt x="3116847" y="507962"/>
                  </a:lnTo>
                  <a:cubicBezTo>
                    <a:pt x="3203353" y="507956"/>
                    <a:pt x="3273485" y="578078"/>
                    <a:pt x="3273491" y="664584"/>
                  </a:cubicBezTo>
                  <a:cubicBezTo>
                    <a:pt x="3273492" y="679813"/>
                    <a:pt x="3271272" y="694961"/>
                    <a:pt x="3266902" y="709549"/>
                  </a:cubicBezTo>
                  <a:lnTo>
                    <a:pt x="2890982" y="1962616"/>
                  </a:lnTo>
                  <a:cubicBezTo>
                    <a:pt x="2871123" y="2028900"/>
                    <a:pt x="2810123" y="2074300"/>
                    <a:pt x="2740927" y="2074295"/>
                  </a:cubicBezTo>
                  <a:lnTo>
                    <a:pt x="821229" y="2074295"/>
                  </a:lnTo>
                  <a:lnTo>
                    <a:pt x="821229" y="2387562"/>
                  </a:lnTo>
                  <a:lnTo>
                    <a:pt x="2544195" y="2387562"/>
                  </a:lnTo>
                  <a:lnTo>
                    <a:pt x="2544195" y="2700829"/>
                  </a:lnTo>
                  <a:lnTo>
                    <a:pt x="664595" y="2700829"/>
                  </a:lnTo>
                  <a:cubicBezTo>
                    <a:pt x="578089" y="2700829"/>
                    <a:pt x="507962" y="2630701"/>
                    <a:pt x="507962" y="2544195"/>
                  </a:cubicBezTo>
                  <a:lnTo>
                    <a:pt x="507962" y="729441"/>
                  </a:lnTo>
                  <a:close/>
                  <a:moveTo>
                    <a:pt x="821229" y="821229"/>
                  </a:moveTo>
                  <a:lnTo>
                    <a:pt x="821229" y="1761029"/>
                  </a:lnTo>
                  <a:lnTo>
                    <a:pt x="2624391" y="1761029"/>
                  </a:lnTo>
                  <a:lnTo>
                    <a:pt x="2906332" y="821229"/>
                  </a:lnTo>
                  <a:lnTo>
                    <a:pt x="821229" y="821229"/>
                  </a:lnTo>
                  <a:close/>
                  <a:moveTo>
                    <a:pt x="742912" y="3327362"/>
                  </a:moveTo>
                  <a:cubicBezTo>
                    <a:pt x="613153" y="3327362"/>
                    <a:pt x="507962" y="3222171"/>
                    <a:pt x="507962" y="3092412"/>
                  </a:cubicBezTo>
                  <a:cubicBezTo>
                    <a:pt x="507962" y="2962653"/>
                    <a:pt x="613153" y="2857462"/>
                    <a:pt x="742912" y="2857462"/>
                  </a:cubicBezTo>
                  <a:cubicBezTo>
                    <a:pt x="872671" y="2857462"/>
                    <a:pt x="977862" y="2962653"/>
                    <a:pt x="977862" y="3092412"/>
                  </a:cubicBezTo>
                  <a:cubicBezTo>
                    <a:pt x="977862" y="3222171"/>
                    <a:pt x="872671" y="3327362"/>
                    <a:pt x="742912" y="3327362"/>
                  </a:cubicBezTo>
                  <a:close/>
                  <a:moveTo>
                    <a:pt x="2622512" y="3327362"/>
                  </a:moveTo>
                  <a:cubicBezTo>
                    <a:pt x="2492753" y="3327362"/>
                    <a:pt x="2387562" y="3222171"/>
                    <a:pt x="2387562" y="3092412"/>
                  </a:cubicBezTo>
                  <a:cubicBezTo>
                    <a:pt x="2387562" y="2962653"/>
                    <a:pt x="2492753" y="2857462"/>
                    <a:pt x="2622512" y="2857462"/>
                  </a:cubicBezTo>
                  <a:cubicBezTo>
                    <a:pt x="2752271" y="2857462"/>
                    <a:pt x="2857462" y="2962653"/>
                    <a:pt x="2857462" y="3092412"/>
                  </a:cubicBezTo>
                  <a:cubicBezTo>
                    <a:pt x="2857462" y="3222171"/>
                    <a:pt x="2752271" y="3327362"/>
                    <a:pt x="2622512" y="3327362"/>
                  </a:cubicBez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9C707929-0C1D-4B47-B2E3-9E44DF4E81C4}"/>
              </a:ext>
            </a:extLst>
          </p:cNvPr>
          <p:cNvGrpSpPr/>
          <p:nvPr/>
        </p:nvGrpSpPr>
        <p:grpSpPr>
          <a:xfrm>
            <a:off x="8837786" y="1227775"/>
            <a:ext cx="476250" cy="476250"/>
            <a:chOff x="8628898" y="3672845"/>
            <a:chExt cx="476250" cy="476250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8FE0286B-0815-459D-92B8-55B4F1A6CB4C}"/>
                </a:ext>
              </a:extLst>
            </p:cNvPr>
            <p:cNvSpPr/>
            <p:nvPr/>
          </p:nvSpPr>
          <p:spPr>
            <a:xfrm>
              <a:off x="8628898" y="3672845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AEDAD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0ACB00E3-3525-4663-B777-4B10D7FAA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35663" y="3800380"/>
              <a:ext cx="269196" cy="242276"/>
            </a:xfrm>
            <a:custGeom>
              <a:avLst/>
              <a:gdLst>
                <a:gd name="connsiteX0" fmla="*/ 2506133 w 3132666"/>
                <a:gd name="connsiteY0" fmla="*/ 626533 h 2819400"/>
                <a:gd name="connsiteX1" fmla="*/ 2976033 w 3132666"/>
                <a:gd name="connsiteY1" fmla="*/ 626533 h 2819400"/>
                <a:gd name="connsiteX2" fmla="*/ 3132667 w 3132666"/>
                <a:gd name="connsiteY2" fmla="*/ 783167 h 2819400"/>
                <a:gd name="connsiteX3" fmla="*/ 3132667 w 3132666"/>
                <a:gd name="connsiteY3" fmla="*/ 2662767 h 2819400"/>
                <a:gd name="connsiteX4" fmla="*/ 2976033 w 3132666"/>
                <a:gd name="connsiteY4" fmla="*/ 2819400 h 2819400"/>
                <a:gd name="connsiteX5" fmla="*/ 156633 w 3132666"/>
                <a:gd name="connsiteY5" fmla="*/ 2819400 h 2819400"/>
                <a:gd name="connsiteX6" fmla="*/ 0 w 3132666"/>
                <a:gd name="connsiteY6" fmla="*/ 2662767 h 2819400"/>
                <a:gd name="connsiteX7" fmla="*/ 0 w 3132666"/>
                <a:gd name="connsiteY7" fmla="*/ 156633 h 2819400"/>
                <a:gd name="connsiteX8" fmla="*/ 156633 w 3132666"/>
                <a:gd name="connsiteY8" fmla="*/ 0 h 2819400"/>
                <a:gd name="connsiteX9" fmla="*/ 2506133 w 3132666"/>
                <a:gd name="connsiteY9" fmla="*/ 0 h 2819400"/>
                <a:gd name="connsiteX10" fmla="*/ 2506133 w 3132666"/>
                <a:gd name="connsiteY10" fmla="*/ 626533 h 2819400"/>
                <a:gd name="connsiteX11" fmla="*/ 313267 w 3132666"/>
                <a:gd name="connsiteY11" fmla="*/ 939800 h 2819400"/>
                <a:gd name="connsiteX12" fmla="*/ 313267 w 3132666"/>
                <a:gd name="connsiteY12" fmla="*/ 2506133 h 2819400"/>
                <a:gd name="connsiteX13" fmla="*/ 2819400 w 3132666"/>
                <a:gd name="connsiteY13" fmla="*/ 2506133 h 2819400"/>
                <a:gd name="connsiteX14" fmla="*/ 2819400 w 3132666"/>
                <a:gd name="connsiteY14" fmla="*/ 939800 h 2819400"/>
                <a:gd name="connsiteX15" fmla="*/ 313267 w 3132666"/>
                <a:gd name="connsiteY15" fmla="*/ 939800 h 2819400"/>
                <a:gd name="connsiteX16" fmla="*/ 313267 w 3132666"/>
                <a:gd name="connsiteY16" fmla="*/ 313267 h 2819400"/>
                <a:gd name="connsiteX17" fmla="*/ 313267 w 3132666"/>
                <a:gd name="connsiteY17" fmla="*/ 626533 h 2819400"/>
                <a:gd name="connsiteX18" fmla="*/ 2192867 w 3132666"/>
                <a:gd name="connsiteY18" fmla="*/ 626533 h 2819400"/>
                <a:gd name="connsiteX19" fmla="*/ 2192867 w 3132666"/>
                <a:gd name="connsiteY19" fmla="*/ 313267 h 2819400"/>
                <a:gd name="connsiteX20" fmla="*/ 313267 w 3132666"/>
                <a:gd name="connsiteY20" fmla="*/ 313267 h 2819400"/>
                <a:gd name="connsiteX21" fmla="*/ 2036233 w 3132666"/>
                <a:gd name="connsiteY21" fmla="*/ 1566333 h 2819400"/>
                <a:gd name="connsiteX22" fmla="*/ 2506133 w 3132666"/>
                <a:gd name="connsiteY22" fmla="*/ 1566333 h 2819400"/>
                <a:gd name="connsiteX23" fmla="*/ 2506133 w 3132666"/>
                <a:gd name="connsiteY23" fmla="*/ 1879600 h 2819400"/>
                <a:gd name="connsiteX24" fmla="*/ 2036233 w 3132666"/>
                <a:gd name="connsiteY24" fmla="*/ 1879600 h 2819400"/>
                <a:gd name="connsiteX25" fmla="*/ 2036233 w 3132666"/>
                <a:gd name="connsiteY25" fmla="*/ 1566333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2666" h="2819400">
                  <a:moveTo>
                    <a:pt x="2506133" y="626533"/>
                  </a:moveTo>
                  <a:lnTo>
                    <a:pt x="2976033" y="626533"/>
                  </a:lnTo>
                  <a:cubicBezTo>
                    <a:pt x="3062542" y="626533"/>
                    <a:pt x="3132667" y="696661"/>
                    <a:pt x="3132667" y="783167"/>
                  </a:cubicBezTo>
                  <a:lnTo>
                    <a:pt x="3132667" y="2662767"/>
                  </a:lnTo>
                  <a:cubicBezTo>
                    <a:pt x="3132667" y="2749275"/>
                    <a:pt x="3062542" y="2819400"/>
                    <a:pt x="2976033" y="2819400"/>
                  </a:cubicBezTo>
                  <a:lnTo>
                    <a:pt x="156633" y="2819400"/>
                  </a:lnTo>
                  <a:cubicBezTo>
                    <a:pt x="70128" y="2819400"/>
                    <a:pt x="0" y="2749275"/>
                    <a:pt x="0" y="2662767"/>
                  </a:cubicBezTo>
                  <a:lnTo>
                    <a:pt x="0" y="156633"/>
                  </a:lnTo>
                  <a:cubicBezTo>
                    <a:pt x="0" y="70128"/>
                    <a:pt x="70128" y="0"/>
                    <a:pt x="156633" y="0"/>
                  </a:cubicBezTo>
                  <a:lnTo>
                    <a:pt x="2506133" y="0"/>
                  </a:lnTo>
                  <a:lnTo>
                    <a:pt x="2506133" y="626533"/>
                  </a:lnTo>
                  <a:close/>
                  <a:moveTo>
                    <a:pt x="313267" y="939800"/>
                  </a:moveTo>
                  <a:lnTo>
                    <a:pt x="313267" y="2506133"/>
                  </a:lnTo>
                  <a:lnTo>
                    <a:pt x="2819400" y="2506133"/>
                  </a:lnTo>
                  <a:lnTo>
                    <a:pt x="2819400" y="939800"/>
                  </a:lnTo>
                  <a:lnTo>
                    <a:pt x="313267" y="939800"/>
                  </a:lnTo>
                  <a:close/>
                  <a:moveTo>
                    <a:pt x="313267" y="313267"/>
                  </a:moveTo>
                  <a:lnTo>
                    <a:pt x="313267" y="626533"/>
                  </a:lnTo>
                  <a:lnTo>
                    <a:pt x="2192867" y="626533"/>
                  </a:lnTo>
                  <a:lnTo>
                    <a:pt x="2192867" y="313267"/>
                  </a:lnTo>
                  <a:lnTo>
                    <a:pt x="313267" y="313267"/>
                  </a:lnTo>
                  <a:close/>
                  <a:moveTo>
                    <a:pt x="2036233" y="1566333"/>
                  </a:moveTo>
                  <a:lnTo>
                    <a:pt x="2506133" y="1566333"/>
                  </a:lnTo>
                  <a:lnTo>
                    <a:pt x="2506133" y="1879600"/>
                  </a:lnTo>
                  <a:lnTo>
                    <a:pt x="2036233" y="1879600"/>
                  </a:lnTo>
                  <a:lnTo>
                    <a:pt x="2036233" y="1566333"/>
                  </a:ln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F10513A-C3DF-4BCD-8031-885E6AE03CEA}"/>
              </a:ext>
            </a:extLst>
          </p:cNvPr>
          <p:cNvSpPr txBox="1"/>
          <p:nvPr/>
        </p:nvSpPr>
        <p:spPr>
          <a:xfrm>
            <a:off x="906980" y="1904935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F3C08C01-7650-476A-99CF-B53B7ED14FB5}"/>
              </a:ext>
            </a:extLst>
          </p:cNvPr>
          <p:cNvSpPr txBox="1"/>
          <p:nvPr/>
        </p:nvSpPr>
        <p:spPr>
          <a:xfrm>
            <a:off x="906980" y="2397756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A25BDC9-C2A4-496E-B646-CFE142492D6C}"/>
              </a:ext>
            </a:extLst>
          </p:cNvPr>
          <p:cNvGrpSpPr/>
          <p:nvPr/>
        </p:nvGrpSpPr>
        <p:grpSpPr>
          <a:xfrm>
            <a:off x="2174216" y="7047384"/>
            <a:ext cx="8132018" cy="369332"/>
            <a:chOff x="2174216" y="7047384"/>
            <a:chExt cx="8132018" cy="369332"/>
          </a:xfrm>
        </p:grpSpPr>
        <p:sp>
          <p:nvSpPr>
            <p:cNvPr id="40" name="CaixaDeTexto 39">
              <a:extLst>
                <a:ext uri="{FF2B5EF4-FFF2-40B4-BE49-F238E27FC236}">
                  <a16:creationId xmlns:a16="http://schemas.microsoft.com/office/drawing/2014/main" id="{0B11049F-02FC-4FBB-ACD8-6A981FF6BC5E}"/>
                </a:ext>
              </a:extLst>
            </p:cNvPr>
            <p:cNvSpPr txBox="1"/>
            <p:nvPr/>
          </p:nvSpPr>
          <p:spPr>
            <a:xfrm>
              <a:off x="2174216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#37BB93</a:t>
              </a:r>
            </a:p>
          </p:txBody>
        </p:sp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D0EB2F7A-4F1F-43BC-BCCC-B3DFC1ACE39E}"/>
                </a:ext>
              </a:extLst>
            </p:cNvPr>
            <p:cNvSpPr txBox="1"/>
            <p:nvPr/>
          </p:nvSpPr>
          <p:spPr>
            <a:xfrm>
              <a:off x="3902351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#63FFD0</a:t>
              </a:r>
            </a:p>
          </p:txBody>
        </p:sp>
        <p:sp>
          <p:nvSpPr>
            <p:cNvPr id="42" name="CaixaDeTexto 41">
              <a:extLst>
                <a:ext uri="{FF2B5EF4-FFF2-40B4-BE49-F238E27FC236}">
                  <a16:creationId xmlns:a16="http://schemas.microsoft.com/office/drawing/2014/main" id="{114B3841-AE0E-4EC4-8ABF-315B0CE7DDCC}"/>
                </a:ext>
              </a:extLst>
            </p:cNvPr>
            <p:cNvSpPr txBox="1"/>
            <p:nvPr/>
          </p:nvSpPr>
          <p:spPr>
            <a:xfrm>
              <a:off x="5630487" y="7047384"/>
              <a:ext cx="12194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#40DBAD</a:t>
              </a:r>
            </a:p>
          </p:txBody>
        </p:sp>
        <p:sp>
          <p:nvSpPr>
            <p:cNvPr id="43" name="CaixaDeTexto 42">
              <a:extLst>
                <a:ext uri="{FF2B5EF4-FFF2-40B4-BE49-F238E27FC236}">
                  <a16:creationId xmlns:a16="http://schemas.microsoft.com/office/drawing/2014/main" id="{27DCAEDD-7074-4B02-A578-ADF0976B639B}"/>
                </a:ext>
              </a:extLst>
            </p:cNvPr>
            <p:cNvSpPr txBox="1"/>
            <p:nvPr/>
          </p:nvSpPr>
          <p:spPr>
            <a:xfrm>
              <a:off x="7358622" y="7047384"/>
              <a:ext cx="12194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#8F290D</a:t>
              </a:r>
            </a:p>
          </p:txBody>
        </p:sp>
        <p:sp>
          <p:nvSpPr>
            <p:cNvPr id="44" name="CaixaDeTexto 43">
              <a:extLst>
                <a:ext uri="{FF2B5EF4-FFF2-40B4-BE49-F238E27FC236}">
                  <a16:creationId xmlns:a16="http://schemas.microsoft.com/office/drawing/2014/main" id="{90E267F5-6CA3-4F0D-B63C-5C27913FBE8B}"/>
                </a:ext>
              </a:extLst>
            </p:cNvPr>
            <p:cNvSpPr txBox="1"/>
            <p:nvPr/>
          </p:nvSpPr>
          <p:spPr>
            <a:xfrm>
              <a:off x="9265220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#DB6140</a:t>
              </a:r>
            </a:p>
          </p:txBody>
        </p:sp>
      </p:grpSp>
      <p:sp>
        <p:nvSpPr>
          <p:cNvPr id="216" name="CaixaDeTexto 215">
            <a:extLst>
              <a:ext uri="{FF2B5EF4-FFF2-40B4-BE49-F238E27FC236}">
                <a16:creationId xmlns:a16="http://schemas.microsoft.com/office/drawing/2014/main" id="{BBCDE072-989E-4A21-A675-1B340C866E75}"/>
              </a:ext>
            </a:extLst>
          </p:cNvPr>
          <p:cNvSpPr txBox="1"/>
          <p:nvPr/>
        </p:nvSpPr>
        <p:spPr>
          <a:xfrm>
            <a:off x="2363689" y="469898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2803238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-1"/>
            <a:ext cx="12192000" cy="6879011"/>
          </a:xfrm>
          <a:prstGeom prst="roundRect">
            <a:avLst>
              <a:gd name="adj" fmla="val 0"/>
            </a:avLst>
          </a:prstGeom>
          <a:solidFill>
            <a:srgbClr val="EC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0F8344C1-06C7-4C87-BC87-9C4EDA572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-1532" t="23398" r="42126" b="989"/>
          <a:stretch/>
        </p:blipFill>
        <p:spPr>
          <a:xfrm>
            <a:off x="7664742" y="-1"/>
            <a:ext cx="4541656" cy="6879011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421529" y="389106"/>
            <a:ext cx="11170401" cy="6079788"/>
          </a:xfrm>
          <a:prstGeom prst="roundRect">
            <a:avLst>
              <a:gd name="adj" fmla="val 5186"/>
            </a:avLst>
          </a:prstGeom>
          <a:gradFill>
            <a:gsLst>
              <a:gs pos="59000">
                <a:srgbClr val="E9EBED"/>
              </a:gs>
              <a:gs pos="95000">
                <a:srgbClr val="BBC0D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449643A-3C0D-47AB-AFD9-2E8A6D25A347}"/>
              </a:ext>
            </a:extLst>
          </p:cNvPr>
          <p:cNvSpPr/>
          <p:nvPr/>
        </p:nvSpPr>
        <p:spPr>
          <a:xfrm>
            <a:off x="333370" y="389107"/>
            <a:ext cx="1866160" cy="6079788"/>
          </a:xfrm>
          <a:custGeom>
            <a:avLst/>
            <a:gdLst>
              <a:gd name="connsiteX0" fmla="*/ 0 w 2032000"/>
              <a:gd name="connsiteY0" fmla="*/ 338673 h 6540500"/>
              <a:gd name="connsiteX1" fmla="*/ 338673 w 2032000"/>
              <a:gd name="connsiteY1" fmla="*/ 0 h 6540500"/>
              <a:gd name="connsiteX2" fmla="*/ 1693327 w 2032000"/>
              <a:gd name="connsiteY2" fmla="*/ 0 h 6540500"/>
              <a:gd name="connsiteX3" fmla="*/ 2032000 w 2032000"/>
              <a:gd name="connsiteY3" fmla="*/ 338673 h 6540500"/>
              <a:gd name="connsiteX4" fmla="*/ 2032000 w 2032000"/>
              <a:gd name="connsiteY4" fmla="*/ 6201827 h 6540500"/>
              <a:gd name="connsiteX5" fmla="*/ 1693327 w 2032000"/>
              <a:gd name="connsiteY5" fmla="*/ 6540500 h 6540500"/>
              <a:gd name="connsiteX6" fmla="*/ 338673 w 2032000"/>
              <a:gd name="connsiteY6" fmla="*/ 6540500 h 6540500"/>
              <a:gd name="connsiteX7" fmla="*/ 0 w 2032000"/>
              <a:gd name="connsiteY7" fmla="*/ 6201827 h 6540500"/>
              <a:gd name="connsiteX8" fmla="*/ 0 w 2032000"/>
              <a:gd name="connsiteY8" fmla="*/ 338673 h 6540500"/>
              <a:gd name="connsiteX0" fmla="*/ 0 w 2035350"/>
              <a:gd name="connsiteY0" fmla="*/ 338673 h 6540500"/>
              <a:gd name="connsiteX1" fmla="*/ 338673 w 2035350"/>
              <a:gd name="connsiteY1" fmla="*/ 0 h 6540500"/>
              <a:gd name="connsiteX2" fmla="*/ 1883827 w 2035350"/>
              <a:gd name="connsiteY2" fmla="*/ 0 h 6540500"/>
              <a:gd name="connsiteX3" fmla="*/ 2032000 w 2035350"/>
              <a:gd name="connsiteY3" fmla="*/ 338673 h 6540500"/>
              <a:gd name="connsiteX4" fmla="*/ 2032000 w 2035350"/>
              <a:gd name="connsiteY4" fmla="*/ 6201827 h 6540500"/>
              <a:gd name="connsiteX5" fmla="*/ 1693327 w 2035350"/>
              <a:gd name="connsiteY5" fmla="*/ 6540500 h 6540500"/>
              <a:gd name="connsiteX6" fmla="*/ 338673 w 2035350"/>
              <a:gd name="connsiteY6" fmla="*/ 6540500 h 6540500"/>
              <a:gd name="connsiteX7" fmla="*/ 0 w 2035350"/>
              <a:gd name="connsiteY7" fmla="*/ 6201827 h 6540500"/>
              <a:gd name="connsiteX8" fmla="*/ 0 w 2035350"/>
              <a:gd name="connsiteY8" fmla="*/ 338673 h 6540500"/>
              <a:gd name="connsiteX0" fmla="*/ 0 w 2044700"/>
              <a:gd name="connsiteY0" fmla="*/ 338673 h 6561985"/>
              <a:gd name="connsiteX1" fmla="*/ 338673 w 2044700"/>
              <a:gd name="connsiteY1" fmla="*/ 0 h 6561985"/>
              <a:gd name="connsiteX2" fmla="*/ 1883827 w 2044700"/>
              <a:gd name="connsiteY2" fmla="*/ 0 h 6561985"/>
              <a:gd name="connsiteX3" fmla="*/ 2032000 w 2044700"/>
              <a:gd name="connsiteY3" fmla="*/ 338673 h 6561985"/>
              <a:gd name="connsiteX4" fmla="*/ 2044700 w 2044700"/>
              <a:gd name="connsiteY4" fmla="*/ 6443127 h 6561985"/>
              <a:gd name="connsiteX5" fmla="*/ 1693327 w 2044700"/>
              <a:gd name="connsiteY5" fmla="*/ 6540500 h 6561985"/>
              <a:gd name="connsiteX6" fmla="*/ 338673 w 2044700"/>
              <a:gd name="connsiteY6" fmla="*/ 6540500 h 6561985"/>
              <a:gd name="connsiteX7" fmla="*/ 0 w 2044700"/>
              <a:gd name="connsiteY7" fmla="*/ 6201827 h 6561985"/>
              <a:gd name="connsiteX8" fmla="*/ 0 w 2044700"/>
              <a:gd name="connsiteY8" fmla="*/ 338673 h 6561985"/>
              <a:gd name="connsiteX0" fmla="*/ 0 w 2044700"/>
              <a:gd name="connsiteY0" fmla="*/ 338673 h 6541751"/>
              <a:gd name="connsiteX1" fmla="*/ 338673 w 2044700"/>
              <a:gd name="connsiteY1" fmla="*/ 0 h 6541751"/>
              <a:gd name="connsiteX2" fmla="*/ 1883827 w 2044700"/>
              <a:gd name="connsiteY2" fmla="*/ 0 h 6541751"/>
              <a:gd name="connsiteX3" fmla="*/ 2032000 w 2044700"/>
              <a:gd name="connsiteY3" fmla="*/ 338673 h 6541751"/>
              <a:gd name="connsiteX4" fmla="*/ 2044700 w 2044700"/>
              <a:gd name="connsiteY4" fmla="*/ 6379627 h 6541751"/>
              <a:gd name="connsiteX5" fmla="*/ 1693327 w 2044700"/>
              <a:gd name="connsiteY5" fmla="*/ 6540500 h 6541751"/>
              <a:gd name="connsiteX6" fmla="*/ 338673 w 2044700"/>
              <a:gd name="connsiteY6" fmla="*/ 6540500 h 6541751"/>
              <a:gd name="connsiteX7" fmla="*/ 0 w 2044700"/>
              <a:gd name="connsiteY7" fmla="*/ 6201827 h 6541751"/>
              <a:gd name="connsiteX8" fmla="*/ 0 w 2044700"/>
              <a:gd name="connsiteY8" fmla="*/ 338673 h 654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4700" h="6541751">
                <a:moveTo>
                  <a:pt x="0" y="338673"/>
                </a:moveTo>
                <a:cubicBezTo>
                  <a:pt x="0" y="151629"/>
                  <a:pt x="151629" y="0"/>
                  <a:pt x="338673" y="0"/>
                </a:cubicBezTo>
                <a:lnTo>
                  <a:pt x="1883827" y="0"/>
                </a:lnTo>
                <a:cubicBezTo>
                  <a:pt x="2070871" y="0"/>
                  <a:pt x="2032000" y="151629"/>
                  <a:pt x="2032000" y="338673"/>
                </a:cubicBezTo>
                <a:cubicBezTo>
                  <a:pt x="2036233" y="2373491"/>
                  <a:pt x="2040467" y="4344809"/>
                  <a:pt x="2044700" y="6379627"/>
                </a:cubicBezTo>
                <a:cubicBezTo>
                  <a:pt x="2044700" y="6566671"/>
                  <a:pt x="1880371" y="6540500"/>
                  <a:pt x="1693327" y="6540500"/>
                </a:cubicBezTo>
                <a:lnTo>
                  <a:pt x="338673" y="6540500"/>
                </a:lnTo>
                <a:cubicBezTo>
                  <a:pt x="151629" y="6540500"/>
                  <a:pt x="0" y="6388871"/>
                  <a:pt x="0" y="6201827"/>
                </a:cubicBezTo>
                <a:lnTo>
                  <a:pt x="0" y="338673"/>
                </a:lnTo>
                <a:close/>
              </a:path>
            </a:pathLst>
          </a:custGeom>
          <a:solidFill>
            <a:srgbClr val="5E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80E40FD2-A8B4-4AB2-A344-4B3770AC627F}"/>
              </a:ext>
            </a:extLst>
          </p:cNvPr>
          <p:cNvGrpSpPr/>
          <p:nvPr/>
        </p:nvGrpSpPr>
        <p:grpSpPr>
          <a:xfrm>
            <a:off x="557305" y="895368"/>
            <a:ext cx="1731963" cy="1387276"/>
            <a:chOff x="716800" y="434116"/>
            <a:chExt cx="1731963" cy="1387276"/>
          </a:xfrm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6DCC43BC-8557-4246-97F2-7F1AEE400DD6}"/>
                </a:ext>
              </a:extLst>
            </p:cNvPr>
            <p:cNvSpPr/>
            <p:nvPr/>
          </p:nvSpPr>
          <p:spPr>
            <a:xfrm>
              <a:off x="716800" y="920750"/>
              <a:ext cx="1620000" cy="330200"/>
            </a:xfrm>
            <a:prstGeom prst="roundRect">
              <a:avLst>
                <a:gd name="adj" fmla="val 50000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riângulo isósceles 15">
              <a:extLst>
                <a:ext uri="{FF2B5EF4-FFF2-40B4-BE49-F238E27FC236}">
                  <a16:creationId xmlns:a16="http://schemas.microsoft.com/office/drawing/2014/main" id="{485BE1C9-A3B8-4517-A09C-7F854B258E50}"/>
                </a:ext>
              </a:extLst>
            </p:cNvPr>
            <p:cNvSpPr/>
            <p:nvPr/>
          </p:nvSpPr>
          <p:spPr>
            <a:xfrm rot="16200000">
              <a:off x="1581988" y="787400"/>
              <a:ext cx="1054100" cy="679450"/>
            </a:xfrm>
            <a:custGeom>
              <a:avLst/>
              <a:gdLst>
                <a:gd name="connsiteX0" fmla="*/ 0 w 838200"/>
                <a:gd name="connsiteY0" fmla="*/ 768350 h 768350"/>
                <a:gd name="connsiteX1" fmla="*/ 431799 w 838200"/>
                <a:gd name="connsiteY1" fmla="*/ 0 h 768350"/>
                <a:gd name="connsiteX2" fmla="*/ 838200 w 838200"/>
                <a:gd name="connsiteY2" fmla="*/ 768350 h 768350"/>
                <a:gd name="connsiteX3" fmla="*/ 0 w 838200"/>
                <a:gd name="connsiteY3" fmla="*/ 768350 h 768350"/>
                <a:gd name="connsiteX0" fmla="*/ 0 w 939800"/>
                <a:gd name="connsiteY0" fmla="*/ 768350 h 768350"/>
                <a:gd name="connsiteX1" fmla="*/ 431799 w 939800"/>
                <a:gd name="connsiteY1" fmla="*/ 0 h 768350"/>
                <a:gd name="connsiteX2" fmla="*/ 939800 w 939800"/>
                <a:gd name="connsiteY2" fmla="*/ 666750 h 768350"/>
                <a:gd name="connsiteX3" fmla="*/ 0 w 939800"/>
                <a:gd name="connsiteY3" fmla="*/ 768350 h 768350"/>
                <a:gd name="connsiteX0" fmla="*/ 0 w 1054100"/>
                <a:gd name="connsiteY0" fmla="*/ 679450 h 679450"/>
                <a:gd name="connsiteX1" fmla="*/ 546099 w 1054100"/>
                <a:gd name="connsiteY1" fmla="*/ 0 h 679450"/>
                <a:gd name="connsiteX2" fmla="*/ 1054100 w 1054100"/>
                <a:gd name="connsiteY2" fmla="*/ 666750 h 679450"/>
                <a:gd name="connsiteX3" fmla="*/ 0 w 1054100"/>
                <a:gd name="connsiteY3" fmla="*/ 679450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100" h="679450">
                  <a:moveTo>
                    <a:pt x="0" y="679450"/>
                  </a:moveTo>
                  <a:lnTo>
                    <a:pt x="546099" y="0"/>
                  </a:lnTo>
                  <a:lnTo>
                    <a:pt x="1054100" y="666750"/>
                  </a:lnTo>
                  <a:lnTo>
                    <a:pt x="0" y="679450"/>
                  </a:lnTo>
                  <a:close/>
                </a:path>
              </a:pathLst>
            </a:cu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B6C49911-EC7D-45E7-8525-5447E8D68DD9}"/>
                </a:ext>
              </a:extLst>
            </p:cNvPr>
            <p:cNvSpPr/>
            <p:nvPr/>
          </p:nvSpPr>
          <p:spPr>
            <a:xfrm>
              <a:off x="728853" y="434116"/>
              <a:ext cx="1620000" cy="485776"/>
            </a:xfrm>
            <a:prstGeom prst="roundRect">
              <a:avLst>
                <a:gd name="adj" fmla="val 50000"/>
              </a:avLst>
            </a:prstGeom>
            <a:solidFill>
              <a:srgbClr val="5E7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313DBF34-A1A2-42B0-A177-7E3F56691F89}"/>
                </a:ext>
              </a:extLst>
            </p:cNvPr>
            <p:cNvSpPr/>
            <p:nvPr/>
          </p:nvSpPr>
          <p:spPr>
            <a:xfrm>
              <a:off x="732027" y="1253066"/>
              <a:ext cx="1620000" cy="568326"/>
            </a:xfrm>
            <a:prstGeom prst="roundRect">
              <a:avLst>
                <a:gd name="adj" fmla="val 50000"/>
              </a:avLst>
            </a:prstGeom>
            <a:solidFill>
              <a:srgbClr val="5E7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0" name="Imagem 29">
            <a:extLst>
              <a:ext uri="{FF2B5EF4-FFF2-40B4-BE49-F238E27FC236}">
                <a16:creationId xmlns:a16="http://schemas.microsoft.com/office/drawing/2014/main" id="{577CB8CC-9E75-4531-8284-3F1AB3836E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7705" b="17042"/>
          <a:stretch/>
        </p:blipFill>
        <p:spPr>
          <a:xfrm>
            <a:off x="0" y="3100237"/>
            <a:ext cx="2225768" cy="3757763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848847DB-5800-4FC2-A615-5DB6DC41F203}"/>
              </a:ext>
            </a:extLst>
          </p:cNvPr>
          <p:cNvSpPr/>
          <p:nvPr/>
        </p:nvSpPr>
        <p:spPr>
          <a:xfrm>
            <a:off x="2358017" y="863601"/>
            <a:ext cx="2880000" cy="1180838"/>
          </a:xfrm>
          <a:prstGeom prst="roundRect">
            <a:avLst>
              <a:gd name="adj" fmla="val 1366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6350B514-2C5F-4D70-954B-ADD27E9FA319}"/>
              </a:ext>
            </a:extLst>
          </p:cNvPr>
          <p:cNvSpPr/>
          <p:nvPr/>
        </p:nvSpPr>
        <p:spPr>
          <a:xfrm>
            <a:off x="2367245" y="2217384"/>
            <a:ext cx="5961383" cy="1812607"/>
          </a:xfrm>
          <a:prstGeom prst="roundRect">
            <a:avLst>
              <a:gd name="adj" fmla="val 890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7515DC9B-3EF9-4534-9042-7B3F9410AA06}"/>
              </a:ext>
            </a:extLst>
          </p:cNvPr>
          <p:cNvSpPr/>
          <p:nvPr/>
        </p:nvSpPr>
        <p:spPr>
          <a:xfrm>
            <a:off x="2433533" y="4233003"/>
            <a:ext cx="5895095" cy="1990913"/>
          </a:xfrm>
          <a:prstGeom prst="roundRect">
            <a:avLst>
              <a:gd name="adj" fmla="val 8107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7D7160C2-CCB6-4CA0-A3EE-676AD3F1410B}"/>
              </a:ext>
            </a:extLst>
          </p:cNvPr>
          <p:cNvSpPr/>
          <p:nvPr/>
        </p:nvSpPr>
        <p:spPr>
          <a:xfrm>
            <a:off x="8536393" y="4233003"/>
            <a:ext cx="2880586" cy="1984672"/>
          </a:xfrm>
          <a:prstGeom prst="roundRect">
            <a:avLst>
              <a:gd name="adj" fmla="val 813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4A4CB73A-FF65-46EF-9D3D-C24D0FE3225D}"/>
              </a:ext>
            </a:extLst>
          </p:cNvPr>
          <p:cNvSpPr/>
          <p:nvPr/>
        </p:nvSpPr>
        <p:spPr>
          <a:xfrm>
            <a:off x="8536978" y="2217384"/>
            <a:ext cx="2880000" cy="1827188"/>
          </a:xfrm>
          <a:prstGeom prst="roundRect">
            <a:avLst>
              <a:gd name="adj" fmla="val 88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94E6D7E3-DF75-4E69-B692-6A290E318071}"/>
              </a:ext>
            </a:extLst>
          </p:cNvPr>
          <p:cNvSpPr/>
          <p:nvPr/>
        </p:nvSpPr>
        <p:spPr>
          <a:xfrm>
            <a:off x="5448629" y="892101"/>
            <a:ext cx="2880000" cy="1152337"/>
          </a:xfrm>
          <a:prstGeom prst="roundRect">
            <a:avLst>
              <a:gd name="adj" fmla="val 1400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53349DDD-2A64-4BE1-8371-9179EDFA1C20}"/>
              </a:ext>
            </a:extLst>
          </p:cNvPr>
          <p:cNvSpPr/>
          <p:nvPr/>
        </p:nvSpPr>
        <p:spPr>
          <a:xfrm>
            <a:off x="8539241" y="892101"/>
            <a:ext cx="2880000" cy="1150870"/>
          </a:xfrm>
          <a:prstGeom prst="roundRect">
            <a:avLst>
              <a:gd name="adj" fmla="val 1402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11119885" y="575016"/>
            <a:ext cx="208369" cy="185217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6856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25FFB4D-0376-4536-A3D7-297C72D3F08B}"/>
              </a:ext>
            </a:extLst>
          </p:cNvPr>
          <p:cNvSpPr>
            <a:spLocks noChangeAspect="1"/>
          </p:cNvSpPr>
          <p:nvPr/>
        </p:nvSpPr>
        <p:spPr>
          <a:xfrm>
            <a:off x="689734" y="2428351"/>
            <a:ext cx="209630" cy="217543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FFFFFF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6768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383E0DEA-3585-4904-957F-59BC0E3A5A7C}"/>
              </a:ext>
            </a:extLst>
          </p:cNvPr>
          <p:cNvSpPr txBox="1"/>
          <p:nvPr/>
        </p:nvSpPr>
        <p:spPr>
          <a:xfrm>
            <a:off x="921959" y="1431371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F10513A-C3DF-4BCD-8031-885E6AE03CEA}"/>
              </a:ext>
            </a:extLst>
          </p:cNvPr>
          <p:cNvSpPr txBox="1"/>
          <p:nvPr/>
        </p:nvSpPr>
        <p:spPr>
          <a:xfrm>
            <a:off x="906980" y="1904935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F3C08C01-7650-476A-99CF-B53B7ED14FB5}"/>
              </a:ext>
            </a:extLst>
          </p:cNvPr>
          <p:cNvSpPr txBox="1"/>
          <p:nvPr/>
        </p:nvSpPr>
        <p:spPr>
          <a:xfrm>
            <a:off x="906980" y="2397756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sp>
        <p:nvSpPr>
          <p:cNvPr id="216" name="CaixaDeTexto 215">
            <a:extLst>
              <a:ext uri="{FF2B5EF4-FFF2-40B4-BE49-F238E27FC236}">
                <a16:creationId xmlns:a16="http://schemas.microsoft.com/office/drawing/2014/main" id="{BBCDE072-989E-4A21-A675-1B340C866E75}"/>
              </a:ext>
            </a:extLst>
          </p:cNvPr>
          <p:cNvSpPr txBox="1"/>
          <p:nvPr/>
        </p:nvSpPr>
        <p:spPr>
          <a:xfrm>
            <a:off x="2363689" y="469898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pic>
        <p:nvPicPr>
          <p:cNvPr id="195" name="Imagem 194">
            <a:extLst>
              <a:ext uri="{FF2B5EF4-FFF2-40B4-BE49-F238E27FC236}">
                <a16:creationId xmlns:a16="http://schemas.microsoft.com/office/drawing/2014/main" id="{67D4B965-76F7-49F8-853B-2A23942B0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368" y="6944267"/>
            <a:ext cx="8886825" cy="647700"/>
          </a:xfrm>
          <a:prstGeom prst="rect">
            <a:avLst/>
          </a:prstGeom>
        </p:spPr>
      </p:pic>
      <p:sp>
        <p:nvSpPr>
          <p:cNvPr id="196" name="CaixaDeTexto 195">
            <a:extLst>
              <a:ext uri="{FF2B5EF4-FFF2-40B4-BE49-F238E27FC236}">
                <a16:creationId xmlns:a16="http://schemas.microsoft.com/office/drawing/2014/main" id="{BD408C47-B2CA-4CE4-B234-AC8C08529DA6}"/>
              </a:ext>
            </a:extLst>
          </p:cNvPr>
          <p:cNvSpPr txBox="1"/>
          <p:nvPr/>
        </p:nvSpPr>
        <p:spPr>
          <a:xfrm>
            <a:off x="2292068" y="6994209"/>
            <a:ext cx="1247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#5E709C</a:t>
            </a:r>
          </a:p>
        </p:txBody>
      </p:sp>
      <p:sp>
        <p:nvSpPr>
          <p:cNvPr id="197" name="CaixaDeTexto 196">
            <a:extLst>
              <a:ext uri="{FF2B5EF4-FFF2-40B4-BE49-F238E27FC236}">
                <a16:creationId xmlns:a16="http://schemas.microsoft.com/office/drawing/2014/main" id="{991C2B00-A42A-4878-85E1-D81FE8C6E722}"/>
              </a:ext>
            </a:extLst>
          </p:cNvPr>
          <p:cNvSpPr txBox="1"/>
          <p:nvPr/>
        </p:nvSpPr>
        <p:spPr>
          <a:xfrm>
            <a:off x="4107494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#CBD1E1</a:t>
            </a:r>
          </a:p>
        </p:txBody>
      </p:sp>
      <p:sp>
        <p:nvSpPr>
          <p:cNvPr id="198" name="CaixaDeTexto 197">
            <a:extLst>
              <a:ext uri="{FF2B5EF4-FFF2-40B4-BE49-F238E27FC236}">
                <a16:creationId xmlns:a16="http://schemas.microsoft.com/office/drawing/2014/main" id="{3259FF03-2A1E-4721-A951-07A5DBA7AAC5}"/>
              </a:ext>
            </a:extLst>
          </p:cNvPr>
          <p:cNvSpPr txBox="1"/>
          <p:nvPr/>
        </p:nvSpPr>
        <p:spPr>
          <a:xfrm>
            <a:off x="5864240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#849CDB</a:t>
            </a:r>
          </a:p>
        </p:txBody>
      </p:sp>
      <p:sp>
        <p:nvSpPr>
          <p:cNvPr id="199" name="CaixaDeTexto 198">
            <a:extLst>
              <a:ext uri="{FF2B5EF4-FFF2-40B4-BE49-F238E27FC236}">
                <a16:creationId xmlns:a16="http://schemas.microsoft.com/office/drawing/2014/main" id="{33700C61-CA2B-45C7-9AA2-A23C0BE1D018}"/>
              </a:ext>
            </a:extLst>
          </p:cNvPr>
          <p:cNvSpPr txBox="1"/>
          <p:nvPr/>
        </p:nvSpPr>
        <p:spPr>
          <a:xfrm>
            <a:off x="7620986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#53555C</a:t>
            </a:r>
          </a:p>
        </p:txBody>
      </p:sp>
      <p:sp>
        <p:nvSpPr>
          <p:cNvPr id="200" name="CaixaDeTexto 199">
            <a:extLst>
              <a:ext uri="{FF2B5EF4-FFF2-40B4-BE49-F238E27FC236}">
                <a16:creationId xmlns:a16="http://schemas.microsoft.com/office/drawing/2014/main" id="{D09FD231-F560-40DF-9BEA-E4D7324E945E}"/>
              </a:ext>
            </a:extLst>
          </p:cNvPr>
          <p:cNvSpPr txBox="1"/>
          <p:nvPr/>
        </p:nvSpPr>
        <p:spPr>
          <a:xfrm>
            <a:off x="9377731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#6578A8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00BC516F-5B51-4027-B68D-5FE1158BD036}"/>
              </a:ext>
            </a:extLst>
          </p:cNvPr>
          <p:cNvGrpSpPr/>
          <p:nvPr/>
        </p:nvGrpSpPr>
        <p:grpSpPr>
          <a:xfrm>
            <a:off x="2594073" y="1229979"/>
            <a:ext cx="6711326" cy="487049"/>
            <a:chOff x="2594073" y="1229979"/>
            <a:chExt cx="6711326" cy="487049"/>
          </a:xfrm>
        </p:grpSpPr>
        <p:grpSp>
          <p:nvGrpSpPr>
            <p:cNvPr id="201" name="Agrupar 200">
              <a:extLst>
                <a:ext uri="{FF2B5EF4-FFF2-40B4-BE49-F238E27FC236}">
                  <a16:creationId xmlns:a16="http://schemas.microsoft.com/office/drawing/2014/main" id="{687588F9-1856-490B-AF83-DA9976E76721}"/>
                </a:ext>
              </a:extLst>
            </p:cNvPr>
            <p:cNvGrpSpPr/>
            <p:nvPr/>
          </p:nvGrpSpPr>
          <p:grpSpPr>
            <a:xfrm>
              <a:off x="2594073" y="1229979"/>
              <a:ext cx="476250" cy="476250"/>
              <a:chOff x="2569656" y="3662849"/>
              <a:chExt cx="476250" cy="476250"/>
            </a:xfrm>
          </p:grpSpPr>
          <p:sp>
            <p:nvSpPr>
              <p:cNvPr id="202" name="Retângulo: Cantos Arredondados 201">
                <a:extLst>
                  <a:ext uri="{FF2B5EF4-FFF2-40B4-BE49-F238E27FC236}">
                    <a16:creationId xmlns:a16="http://schemas.microsoft.com/office/drawing/2014/main" id="{40CE5B42-AD32-432B-A98B-7144116009B1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orma Livre: Forma 202">
                <a:extLst>
                  <a:ext uri="{FF2B5EF4-FFF2-40B4-BE49-F238E27FC236}">
                    <a16:creationId xmlns:a16="http://schemas.microsoft.com/office/drawing/2014/main" id="{0894F3F7-932B-483A-B7E1-EB95FD5E60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04" name="Agrupar 203">
              <a:extLst>
                <a:ext uri="{FF2B5EF4-FFF2-40B4-BE49-F238E27FC236}">
                  <a16:creationId xmlns:a16="http://schemas.microsoft.com/office/drawing/2014/main" id="{8208E99B-7497-40B0-A4D7-BFA7733B59C5}"/>
                </a:ext>
              </a:extLst>
            </p:cNvPr>
            <p:cNvGrpSpPr/>
            <p:nvPr/>
          </p:nvGrpSpPr>
          <p:grpSpPr>
            <a:xfrm>
              <a:off x="5691668" y="1240778"/>
              <a:ext cx="476250" cy="476250"/>
              <a:chOff x="4616118" y="3711774"/>
              <a:chExt cx="476250" cy="476250"/>
            </a:xfrm>
          </p:grpSpPr>
          <p:sp>
            <p:nvSpPr>
              <p:cNvPr id="205" name="Retângulo: Cantos Arredondados 204">
                <a:extLst>
                  <a:ext uri="{FF2B5EF4-FFF2-40B4-BE49-F238E27FC236}">
                    <a16:creationId xmlns:a16="http://schemas.microsoft.com/office/drawing/2014/main" id="{90F631F0-D926-4371-95C3-BB2B43DB76C1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orma Livre: Forma 205">
                <a:extLst>
                  <a:ext uri="{FF2B5EF4-FFF2-40B4-BE49-F238E27FC236}">
                    <a16:creationId xmlns:a16="http://schemas.microsoft.com/office/drawing/2014/main" id="{111DD428-0169-415A-BFB0-FA669A19B1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07" name="Agrupar 206">
              <a:extLst>
                <a:ext uri="{FF2B5EF4-FFF2-40B4-BE49-F238E27FC236}">
                  <a16:creationId xmlns:a16="http://schemas.microsoft.com/office/drawing/2014/main" id="{3C83A3C1-73BC-4070-B209-B92CB0BCB85A}"/>
                </a:ext>
              </a:extLst>
            </p:cNvPr>
            <p:cNvGrpSpPr/>
            <p:nvPr/>
          </p:nvGrpSpPr>
          <p:grpSpPr>
            <a:xfrm>
              <a:off x="8829149" y="1233299"/>
              <a:ext cx="476250" cy="476250"/>
              <a:chOff x="8628898" y="3672845"/>
              <a:chExt cx="476250" cy="476250"/>
            </a:xfrm>
          </p:grpSpPr>
          <p:sp>
            <p:nvSpPr>
              <p:cNvPr id="208" name="Retângulo: Cantos Arredondados 207">
                <a:extLst>
                  <a:ext uri="{FF2B5EF4-FFF2-40B4-BE49-F238E27FC236}">
                    <a16:creationId xmlns:a16="http://schemas.microsoft.com/office/drawing/2014/main" id="{CE9415AB-A3D7-4BEA-8744-FC7F5CA3EACA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orma Livre: Forma 208">
                <a:extLst>
                  <a:ext uri="{FF2B5EF4-FFF2-40B4-BE49-F238E27FC236}">
                    <a16:creationId xmlns:a16="http://schemas.microsoft.com/office/drawing/2014/main" id="{CA9242B5-E8A2-4349-8232-13C724C141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88686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>
            <a:extLst>
              <a:ext uri="{FF2B5EF4-FFF2-40B4-BE49-F238E27FC236}">
                <a16:creationId xmlns:a16="http://schemas.microsoft.com/office/drawing/2014/main" id="{B48F9059-1758-4B7F-9DDB-7740C3F5F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06" y="6998677"/>
            <a:ext cx="8877300" cy="600075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9523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9435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6C61EAD-80F0-4625-807A-255AC9F1C8E5}"/>
              </a:ext>
            </a:extLst>
          </p:cNvPr>
          <p:cNvSpPr/>
          <p:nvPr/>
        </p:nvSpPr>
        <p:spPr>
          <a:xfrm>
            <a:off x="0" y="39463"/>
            <a:ext cx="12174622" cy="6740974"/>
          </a:xfrm>
          <a:prstGeom prst="roundRect">
            <a:avLst>
              <a:gd name="adj" fmla="val 4275"/>
            </a:avLst>
          </a:prstGeom>
          <a:solidFill>
            <a:srgbClr val="7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671110" y="77563"/>
            <a:ext cx="11435381" cy="6702872"/>
          </a:xfrm>
          <a:prstGeom prst="roundRect">
            <a:avLst>
              <a:gd name="adj" fmla="val 3996"/>
            </a:avLst>
          </a:prstGeom>
          <a:solidFill>
            <a:srgbClr val="FEF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5327D6F3-A896-4ADD-B79A-33992B0052BC}"/>
              </a:ext>
            </a:extLst>
          </p:cNvPr>
          <p:cNvCxnSpPr>
            <a:cxnSpLocks/>
          </p:cNvCxnSpPr>
          <p:nvPr/>
        </p:nvCxnSpPr>
        <p:spPr>
          <a:xfrm>
            <a:off x="688488" y="713441"/>
            <a:ext cx="11460757" cy="0"/>
          </a:xfrm>
          <a:prstGeom prst="line">
            <a:avLst/>
          </a:prstGeom>
          <a:ln>
            <a:solidFill>
              <a:srgbClr val="5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>
            <a:extLst>
              <a:ext uri="{FF2B5EF4-FFF2-40B4-BE49-F238E27FC236}">
                <a16:creationId xmlns:a16="http://schemas.microsoft.com/office/drawing/2014/main" id="{52FA3C00-557F-4A28-A580-636C33A9A33D}"/>
              </a:ext>
            </a:extLst>
          </p:cNvPr>
          <p:cNvSpPr/>
          <p:nvPr/>
        </p:nvSpPr>
        <p:spPr>
          <a:xfrm>
            <a:off x="759811" y="780835"/>
            <a:ext cx="1481806" cy="716637"/>
          </a:xfrm>
          <a:prstGeom prst="rect">
            <a:avLst/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: Cantos Diagonais Arredondados 12">
            <a:extLst>
              <a:ext uri="{FF2B5EF4-FFF2-40B4-BE49-F238E27FC236}">
                <a16:creationId xmlns:a16="http://schemas.microsoft.com/office/drawing/2014/main" id="{EA8C79F2-4292-4E9C-9C33-D8E7989365B3}"/>
              </a:ext>
            </a:extLst>
          </p:cNvPr>
          <p:cNvSpPr/>
          <p:nvPr/>
        </p:nvSpPr>
        <p:spPr>
          <a:xfrm>
            <a:off x="760221" y="779650"/>
            <a:ext cx="4573779" cy="1352654"/>
          </a:xfrm>
          <a:prstGeom prst="round2DiagRect">
            <a:avLst>
              <a:gd name="adj1" fmla="val 38868"/>
              <a:gd name="adj2" fmla="val 0"/>
            </a:avLst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DC9ED77-B19E-415D-B756-0E16FE504C33}"/>
              </a:ext>
            </a:extLst>
          </p:cNvPr>
          <p:cNvSpPr txBox="1"/>
          <p:nvPr/>
        </p:nvSpPr>
        <p:spPr>
          <a:xfrm>
            <a:off x="2241617" y="7146287"/>
            <a:ext cx="893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#700000		#5C0000		#DB0000		#E80000		#C20000</a:t>
            </a:r>
          </a:p>
        </p:txBody>
      </p:sp>
      <p:pic>
        <p:nvPicPr>
          <p:cNvPr id="76" name="Gráfico 75">
            <a:extLst>
              <a:ext uri="{FF2B5EF4-FFF2-40B4-BE49-F238E27FC236}">
                <a16:creationId xmlns:a16="http://schemas.microsoft.com/office/drawing/2014/main" id="{28D4E351-82BA-4168-B555-A92D7D7931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25133" y="1656246"/>
            <a:ext cx="288000" cy="288000"/>
          </a:xfrm>
          <a:prstGeom prst="rect">
            <a:avLst/>
          </a:prstGeom>
        </p:spPr>
      </p:pic>
      <p:pic>
        <p:nvPicPr>
          <p:cNvPr id="77" name="Gráfico 76">
            <a:extLst>
              <a:ext uri="{FF2B5EF4-FFF2-40B4-BE49-F238E27FC236}">
                <a16:creationId xmlns:a16="http://schemas.microsoft.com/office/drawing/2014/main" id="{18A250B9-12C5-49B6-AFF4-8830B5B6E24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4267" y="1656246"/>
            <a:ext cx="288000" cy="2880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B70E74AB-AA13-4B13-BC6B-E2ABC0B0DDD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45757" y="979350"/>
            <a:ext cx="288000" cy="288000"/>
          </a:xfrm>
          <a:prstGeom prst="rect">
            <a:avLst/>
          </a:prstGeom>
        </p:spPr>
      </p:pic>
      <p:pic>
        <p:nvPicPr>
          <p:cNvPr id="79" name="Gráfico 78">
            <a:extLst>
              <a:ext uri="{FF2B5EF4-FFF2-40B4-BE49-F238E27FC236}">
                <a16:creationId xmlns:a16="http://schemas.microsoft.com/office/drawing/2014/main" id="{FFBF65A6-D850-4EAE-9BEE-38610382D84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8394" y="989838"/>
            <a:ext cx="288000" cy="288000"/>
          </a:xfrm>
          <a:prstGeom prst="rect">
            <a:avLst/>
          </a:prstGeom>
        </p:spPr>
      </p:pic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C97C877A-CEA3-4802-BC20-651A4698094D}"/>
              </a:ext>
            </a:extLst>
          </p:cNvPr>
          <p:cNvSpPr>
            <a:spLocks noChangeAspect="1"/>
          </p:cNvSpPr>
          <p:nvPr/>
        </p:nvSpPr>
        <p:spPr>
          <a:xfrm>
            <a:off x="215895" y="624888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Forma Livre: Forma 81">
            <a:extLst>
              <a:ext uri="{FF2B5EF4-FFF2-40B4-BE49-F238E27FC236}">
                <a16:creationId xmlns:a16="http://schemas.microsoft.com/office/drawing/2014/main" id="{474DC1B7-7065-4D67-9A09-D36DCCFD17CC}"/>
              </a:ext>
            </a:extLst>
          </p:cNvPr>
          <p:cNvSpPr>
            <a:spLocks noChangeAspect="1"/>
          </p:cNvSpPr>
          <p:nvPr/>
        </p:nvSpPr>
        <p:spPr>
          <a:xfrm>
            <a:off x="210608" y="272755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E80000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Forma Livre: Forma 82">
            <a:extLst>
              <a:ext uri="{FF2B5EF4-FFF2-40B4-BE49-F238E27FC236}">
                <a16:creationId xmlns:a16="http://schemas.microsoft.com/office/drawing/2014/main" id="{E2851807-5558-4D53-BE11-D43ABC397080}"/>
              </a:ext>
            </a:extLst>
          </p:cNvPr>
          <p:cNvSpPr>
            <a:spLocks noChangeAspect="1"/>
          </p:cNvSpPr>
          <p:nvPr/>
        </p:nvSpPr>
        <p:spPr>
          <a:xfrm>
            <a:off x="215895" y="339070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orma Livre: Forma 83">
            <a:extLst>
              <a:ext uri="{FF2B5EF4-FFF2-40B4-BE49-F238E27FC236}">
                <a16:creationId xmlns:a16="http://schemas.microsoft.com/office/drawing/2014/main" id="{40D74330-F6F3-499A-85E4-6AF5FC62DB13}"/>
              </a:ext>
            </a:extLst>
          </p:cNvPr>
          <p:cNvSpPr/>
          <p:nvPr/>
        </p:nvSpPr>
        <p:spPr>
          <a:xfrm>
            <a:off x="240599" y="1112375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5" name="Conector reto 84">
            <a:extLst>
              <a:ext uri="{FF2B5EF4-FFF2-40B4-BE49-F238E27FC236}">
                <a16:creationId xmlns:a16="http://schemas.microsoft.com/office/drawing/2014/main" id="{4ACA8901-307B-4FDC-A11E-F45F007639B0}"/>
              </a:ext>
            </a:extLst>
          </p:cNvPr>
          <p:cNvCxnSpPr>
            <a:cxnSpLocks/>
          </p:cNvCxnSpPr>
          <p:nvPr/>
        </p:nvCxnSpPr>
        <p:spPr>
          <a:xfrm>
            <a:off x="0" y="713441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to 85">
            <a:extLst>
              <a:ext uri="{FF2B5EF4-FFF2-40B4-BE49-F238E27FC236}">
                <a16:creationId xmlns:a16="http://schemas.microsoft.com/office/drawing/2014/main" id="{BF6498B9-6E16-4139-9C51-E67F73A18BA4}"/>
              </a:ext>
            </a:extLst>
          </p:cNvPr>
          <p:cNvCxnSpPr>
            <a:cxnSpLocks/>
          </p:cNvCxnSpPr>
          <p:nvPr/>
        </p:nvCxnSpPr>
        <p:spPr>
          <a:xfrm>
            <a:off x="0" y="2428246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to 86">
            <a:extLst>
              <a:ext uri="{FF2B5EF4-FFF2-40B4-BE49-F238E27FC236}">
                <a16:creationId xmlns:a16="http://schemas.microsoft.com/office/drawing/2014/main" id="{01E42227-4883-4BB6-A24B-77E819EA9239}"/>
              </a:ext>
            </a:extLst>
          </p:cNvPr>
          <p:cNvCxnSpPr>
            <a:cxnSpLocks/>
          </p:cNvCxnSpPr>
          <p:nvPr/>
        </p:nvCxnSpPr>
        <p:spPr>
          <a:xfrm>
            <a:off x="0" y="5960634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Imagem 42">
            <a:extLst>
              <a:ext uri="{FF2B5EF4-FFF2-40B4-BE49-F238E27FC236}">
                <a16:creationId xmlns:a16="http://schemas.microsoft.com/office/drawing/2014/main" id="{69A43298-6EFE-459E-BBEA-0D878F748DD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59" b="-15602"/>
          <a:stretch/>
        </p:blipFill>
        <p:spPr>
          <a:xfrm>
            <a:off x="177311" y="1544635"/>
            <a:ext cx="414633" cy="714967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7F5BB1A8-9BD0-49C7-A113-FA0B00A085BC}"/>
              </a:ext>
            </a:extLst>
          </p:cNvPr>
          <p:cNvSpPr txBox="1"/>
          <p:nvPr/>
        </p:nvSpPr>
        <p:spPr>
          <a:xfrm>
            <a:off x="688488" y="341684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88595276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5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>
            <a:extLst>
              <a:ext uri="{FF2B5EF4-FFF2-40B4-BE49-F238E27FC236}">
                <a16:creationId xmlns:a16="http://schemas.microsoft.com/office/drawing/2014/main" id="{B48F9059-1758-4B7F-9DDB-7740C3F5F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06" y="6998677"/>
            <a:ext cx="8877300" cy="600075"/>
          </a:xfrm>
          <a:prstGeom prst="rect">
            <a:avLst/>
          </a:prstGeom>
        </p:spPr>
      </p:pic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5866173" y="1030424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6C61EAD-80F0-4625-807A-255AC9F1C8E5}"/>
              </a:ext>
            </a:extLst>
          </p:cNvPr>
          <p:cNvSpPr/>
          <p:nvPr/>
        </p:nvSpPr>
        <p:spPr>
          <a:xfrm>
            <a:off x="76959" y="96613"/>
            <a:ext cx="11906230" cy="6664774"/>
          </a:xfrm>
          <a:prstGeom prst="roundRect">
            <a:avLst>
              <a:gd name="adj" fmla="val 5783"/>
            </a:avLst>
          </a:prstGeom>
          <a:solidFill>
            <a:srgbClr val="FC8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 rot="16200000">
            <a:off x="3097398" y="-2174579"/>
            <a:ext cx="6664775" cy="11207158"/>
          </a:xfrm>
          <a:prstGeom prst="roundRect">
            <a:avLst>
              <a:gd name="adj" fmla="val 6858"/>
            </a:avLst>
          </a:prstGeom>
          <a:solidFill>
            <a:srgbClr val="FB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DC9ED77-B19E-415D-B756-0E16FE504C33}"/>
              </a:ext>
            </a:extLst>
          </p:cNvPr>
          <p:cNvSpPr txBox="1"/>
          <p:nvPr/>
        </p:nvSpPr>
        <p:spPr>
          <a:xfrm>
            <a:off x="2241617" y="7146287"/>
            <a:ext cx="893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#700000		#5C0000		#DB0000		#E80000		#C20000</a:t>
            </a:r>
          </a:p>
        </p:txBody>
      </p:sp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C97C877A-CEA3-4802-BC20-651A4698094D}"/>
              </a:ext>
            </a:extLst>
          </p:cNvPr>
          <p:cNvSpPr>
            <a:spLocks noChangeAspect="1"/>
          </p:cNvSpPr>
          <p:nvPr/>
        </p:nvSpPr>
        <p:spPr>
          <a:xfrm>
            <a:off x="328648" y="3986532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Forma Livre: Forma 82">
            <a:extLst>
              <a:ext uri="{FF2B5EF4-FFF2-40B4-BE49-F238E27FC236}">
                <a16:creationId xmlns:a16="http://schemas.microsoft.com/office/drawing/2014/main" id="{E2851807-5558-4D53-BE11-D43ABC397080}"/>
              </a:ext>
            </a:extLst>
          </p:cNvPr>
          <p:cNvSpPr>
            <a:spLocks noChangeAspect="1"/>
          </p:cNvSpPr>
          <p:nvPr/>
        </p:nvSpPr>
        <p:spPr>
          <a:xfrm>
            <a:off x="328648" y="3366907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orma Livre: Forma 83">
            <a:extLst>
              <a:ext uri="{FF2B5EF4-FFF2-40B4-BE49-F238E27FC236}">
                <a16:creationId xmlns:a16="http://schemas.microsoft.com/office/drawing/2014/main" id="{40D74330-F6F3-499A-85E4-6AF5FC62DB13}"/>
              </a:ext>
            </a:extLst>
          </p:cNvPr>
          <p:cNvSpPr/>
          <p:nvPr/>
        </p:nvSpPr>
        <p:spPr>
          <a:xfrm>
            <a:off x="327609" y="2028639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42D2559-573D-43E3-8960-D0A9C9E3D06A}"/>
              </a:ext>
            </a:extLst>
          </p:cNvPr>
          <p:cNvSpPr/>
          <p:nvPr/>
        </p:nvSpPr>
        <p:spPr>
          <a:xfrm rot="16200000">
            <a:off x="533019" y="2627847"/>
            <a:ext cx="415456" cy="442755"/>
          </a:xfrm>
          <a:prstGeom prst="roundRect">
            <a:avLst>
              <a:gd name="adj" fmla="val 26312"/>
            </a:avLst>
          </a:prstGeom>
          <a:solidFill>
            <a:srgbClr val="FFFEF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Forma Livre: Forma 81">
            <a:extLst>
              <a:ext uri="{FF2B5EF4-FFF2-40B4-BE49-F238E27FC236}">
                <a16:creationId xmlns:a16="http://schemas.microsoft.com/office/drawing/2014/main" id="{474DC1B7-7065-4D67-9A09-D36DCCFD17CC}"/>
              </a:ext>
            </a:extLst>
          </p:cNvPr>
          <p:cNvSpPr>
            <a:spLocks noChangeAspect="1"/>
          </p:cNvSpPr>
          <p:nvPr/>
        </p:nvSpPr>
        <p:spPr>
          <a:xfrm>
            <a:off x="618408" y="2717631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E7D44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8" name="Gráfico 77">
            <a:extLst>
              <a:ext uri="{FF2B5EF4-FFF2-40B4-BE49-F238E27FC236}">
                <a16:creationId xmlns:a16="http://schemas.microsoft.com/office/drawing/2014/main" id="{B70E74AB-AA13-4B13-BC6B-E2ABC0B0DDD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5757" y="979350"/>
            <a:ext cx="288000" cy="288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EA8C79F2-4292-4E9C-9C33-D8E7989365B3}"/>
              </a:ext>
            </a:extLst>
          </p:cNvPr>
          <p:cNvSpPr/>
          <p:nvPr/>
        </p:nvSpPr>
        <p:spPr>
          <a:xfrm>
            <a:off x="1297537" y="895160"/>
            <a:ext cx="2544251" cy="2486025"/>
          </a:xfrm>
          <a:prstGeom prst="roundRect">
            <a:avLst>
              <a:gd name="adj" fmla="val 6992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E7405400-E04A-4EF6-BC34-4EB543FF621E}"/>
              </a:ext>
            </a:extLst>
          </p:cNvPr>
          <p:cNvSpPr/>
          <p:nvPr/>
        </p:nvSpPr>
        <p:spPr>
          <a:xfrm>
            <a:off x="1297537" y="3553006"/>
            <a:ext cx="2560093" cy="2857771"/>
          </a:xfrm>
          <a:prstGeom prst="roundRect">
            <a:avLst>
              <a:gd name="adj" fmla="val 6789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EA0579C8-B332-4B98-86AC-2435F061508B}"/>
              </a:ext>
            </a:extLst>
          </p:cNvPr>
          <p:cNvSpPr/>
          <p:nvPr/>
        </p:nvSpPr>
        <p:spPr>
          <a:xfrm>
            <a:off x="4041779" y="895160"/>
            <a:ext cx="2214212" cy="2486025"/>
          </a:xfrm>
          <a:prstGeom prst="roundRect">
            <a:avLst>
              <a:gd name="adj" fmla="val 785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1C9D2C2B-3FFA-411F-B767-D50D5C7F6567}"/>
              </a:ext>
            </a:extLst>
          </p:cNvPr>
          <p:cNvSpPr/>
          <p:nvPr/>
        </p:nvSpPr>
        <p:spPr>
          <a:xfrm>
            <a:off x="9655881" y="895160"/>
            <a:ext cx="2218010" cy="5515617"/>
          </a:xfrm>
          <a:prstGeom prst="roundRect">
            <a:avLst>
              <a:gd name="adj" fmla="val 7837"/>
            </a:avLst>
          </a:prstGeom>
          <a:solidFill>
            <a:srgbClr val="FC814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FBAB9433-D216-4A7A-9FF8-18398875E46A}"/>
              </a:ext>
            </a:extLst>
          </p:cNvPr>
          <p:cNvSpPr/>
          <p:nvPr/>
        </p:nvSpPr>
        <p:spPr>
          <a:xfrm>
            <a:off x="4048129" y="3561547"/>
            <a:ext cx="5417251" cy="2849230"/>
          </a:xfrm>
          <a:prstGeom prst="roundRect">
            <a:avLst>
              <a:gd name="adj" fmla="val 610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7BBDFD45-AC2B-4B31-8F13-DCCD9988856C}"/>
              </a:ext>
            </a:extLst>
          </p:cNvPr>
          <p:cNvSpPr/>
          <p:nvPr/>
        </p:nvSpPr>
        <p:spPr>
          <a:xfrm>
            <a:off x="6436230" y="888684"/>
            <a:ext cx="3006759" cy="2492501"/>
          </a:xfrm>
          <a:prstGeom prst="roundRect">
            <a:avLst>
              <a:gd name="adj" fmla="val 785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Agrupar 19" hidden="1">
            <a:extLst>
              <a:ext uri="{FF2B5EF4-FFF2-40B4-BE49-F238E27FC236}">
                <a16:creationId xmlns:a16="http://schemas.microsoft.com/office/drawing/2014/main" id="{CDB20570-C996-4195-9195-54C2B345752F}"/>
              </a:ext>
            </a:extLst>
          </p:cNvPr>
          <p:cNvGrpSpPr/>
          <p:nvPr/>
        </p:nvGrpSpPr>
        <p:grpSpPr>
          <a:xfrm>
            <a:off x="47630" y="228411"/>
            <a:ext cx="11811000" cy="6486525"/>
            <a:chOff x="190500" y="185737"/>
            <a:chExt cx="11811000" cy="6486525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6E5F3BE9-B23C-4BC6-B028-0E5845D36367}"/>
                </a:ext>
              </a:extLst>
            </p:cNvPr>
            <p:cNvSpPr/>
            <p:nvPr/>
          </p:nvSpPr>
          <p:spPr>
            <a:xfrm>
              <a:off x="11391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A60FD40A-58E9-4E39-9214-D1ECAD766637}"/>
                </a:ext>
              </a:extLst>
            </p:cNvPr>
            <p:cNvSpPr/>
            <p:nvPr/>
          </p:nvSpPr>
          <p:spPr>
            <a:xfrm>
              <a:off x="10591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C8E20343-2873-4E58-8288-1DC181F02FFD}"/>
                </a:ext>
              </a:extLst>
            </p:cNvPr>
            <p:cNvSpPr/>
            <p:nvPr/>
          </p:nvSpPr>
          <p:spPr>
            <a:xfrm>
              <a:off x="9791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A74DB95C-CFA7-470A-B34D-6023EB55A5EB}"/>
                </a:ext>
              </a:extLst>
            </p:cNvPr>
            <p:cNvSpPr/>
            <p:nvPr/>
          </p:nvSpPr>
          <p:spPr>
            <a:xfrm>
              <a:off x="8991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BB47D4CF-C135-4590-9B65-A264F4BAA782}"/>
                </a:ext>
              </a:extLst>
            </p:cNvPr>
            <p:cNvSpPr/>
            <p:nvPr/>
          </p:nvSpPr>
          <p:spPr>
            <a:xfrm>
              <a:off x="8191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F0664D77-92D8-4375-B75F-05269A87DBC6}"/>
                </a:ext>
              </a:extLst>
            </p:cNvPr>
            <p:cNvSpPr/>
            <p:nvPr/>
          </p:nvSpPr>
          <p:spPr>
            <a:xfrm>
              <a:off x="73914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B8E7B8C2-5FDA-4733-A12B-F3763BE8819B}"/>
                </a:ext>
              </a:extLst>
            </p:cNvPr>
            <p:cNvSpPr/>
            <p:nvPr/>
          </p:nvSpPr>
          <p:spPr>
            <a:xfrm>
              <a:off x="65913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13103390-3317-42E4-B324-6D2C974AC46C}"/>
                </a:ext>
              </a:extLst>
            </p:cNvPr>
            <p:cNvSpPr/>
            <p:nvPr/>
          </p:nvSpPr>
          <p:spPr>
            <a:xfrm>
              <a:off x="57912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0730D1FC-87F3-4E39-9BB4-3A3D5F874A73}"/>
                </a:ext>
              </a:extLst>
            </p:cNvPr>
            <p:cNvSpPr/>
            <p:nvPr/>
          </p:nvSpPr>
          <p:spPr>
            <a:xfrm>
              <a:off x="49911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1ACDAB1B-3242-4B42-A37B-9E8756CCEC26}"/>
                </a:ext>
              </a:extLst>
            </p:cNvPr>
            <p:cNvSpPr/>
            <p:nvPr/>
          </p:nvSpPr>
          <p:spPr>
            <a:xfrm>
              <a:off x="41910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D0944ACA-5736-4FBE-AB6A-75EB11C5DE12}"/>
                </a:ext>
              </a:extLst>
            </p:cNvPr>
            <p:cNvSpPr/>
            <p:nvPr/>
          </p:nvSpPr>
          <p:spPr>
            <a:xfrm>
              <a:off x="3390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4409276D-CCF6-4BE4-AFDA-7E0A026194A9}"/>
                </a:ext>
              </a:extLst>
            </p:cNvPr>
            <p:cNvSpPr/>
            <p:nvPr/>
          </p:nvSpPr>
          <p:spPr>
            <a:xfrm>
              <a:off x="2590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6F0E741-FFCD-44F0-9F67-E08A7DFF183B}"/>
                </a:ext>
              </a:extLst>
            </p:cNvPr>
            <p:cNvSpPr/>
            <p:nvPr/>
          </p:nvSpPr>
          <p:spPr>
            <a:xfrm>
              <a:off x="1790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F14E796D-BFD1-44D8-9477-0A26A572C07A}"/>
                </a:ext>
              </a:extLst>
            </p:cNvPr>
            <p:cNvSpPr/>
            <p:nvPr/>
          </p:nvSpPr>
          <p:spPr>
            <a:xfrm>
              <a:off x="990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2BCE5AF7-5404-4714-9870-48132D7EADB9}"/>
                </a:ext>
              </a:extLst>
            </p:cNvPr>
            <p:cNvSpPr/>
            <p:nvPr/>
          </p:nvSpPr>
          <p:spPr>
            <a:xfrm>
              <a:off x="190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C640D468-3279-4B7B-ADE2-4CDC92E2C469}"/>
                </a:ext>
              </a:extLst>
            </p:cNvPr>
            <p:cNvSpPr/>
            <p:nvPr/>
          </p:nvSpPr>
          <p:spPr>
            <a:xfrm>
              <a:off x="11391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38465132-8B68-449B-9E33-3254A95818AF}"/>
                </a:ext>
              </a:extLst>
            </p:cNvPr>
            <p:cNvSpPr/>
            <p:nvPr/>
          </p:nvSpPr>
          <p:spPr>
            <a:xfrm>
              <a:off x="10591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orma Livre: Forma 42">
              <a:extLst>
                <a:ext uri="{FF2B5EF4-FFF2-40B4-BE49-F238E27FC236}">
                  <a16:creationId xmlns:a16="http://schemas.microsoft.com/office/drawing/2014/main" id="{588A4083-891F-472A-9BC6-5C19E4D0E229}"/>
                </a:ext>
              </a:extLst>
            </p:cNvPr>
            <p:cNvSpPr/>
            <p:nvPr/>
          </p:nvSpPr>
          <p:spPr>
            <a:xfrm>
              <a:off x="9791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396C4251-26E8-452B-B2F6-53A3F116D857}"/>
                </a:ext>
              </a:extLst>
            </p:cNvPr>
            <p:cNvSpPr/>
            <p:nvPr/>
          </p:nvSpPr>
          <p:spPr>
            <a:xfrm>
              <a:off x="8991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F41BAAA7-E86A-45E7-88DA-06C76E4A14E2}"/>
                </a:ext>
              </a:extLst>
            </p:cNvPr>
            <p:cNvSpPr/>
            <p:nvPr/>
          </p:nvSpPr>
          <p:spPr>
            <a:xfrm>
              <a:off x="8191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CA19E00C-71AC-4C5F-9C48-D83E283C1AD1}"/>
                </a:ext>
              </a:extLst>
            </p:cNvPr>
            <p:cNvSpPr/>
            <p:nvPr/>
          </p:nvSpPr>
          <p:spPr>
            <a:xfrm>
              <a:off x="73914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ECE98266-6DA3-43F3-9A2D-8B4FADBC29F2}"/>
                </a:ext>
              </a:extLst>
            </p:cNvPr>
            <p:cNvSpPr/>
            <p:nvPr/>
          </p:nvSpPr>
          <p:spPr>
            <a:xfrm>
              <a:off x="65913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D2E5EC92-C48C-4824-BD52-32299515D530}"/>
                </a:ext>
              </a:extLst>
            </p:cNvPr>
            <p:cNvSpPr/>
            <p:nvPr/>
          </p:nvSpPr>
          <p:spPr>
            <a:xfrm>
              <a:off x="57912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782BC586-BF48-4730-9C6F-A6882484FA9F}"/>
                </a:ext>
              </a:extLst>
            </p:cNvPr>
            <p:cNvSpPr/>
            <p:nvPr/>
          </p:nvSpPr>
          <p:spPr>
            <a:xfrm>
              <a:off x="49911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35F88D00-8001-46A8-9AB6-4078DFA9C53F}"/>
                </a:ext>
              </a:extLst>
            </p:cNvPr>
            <p:cNvSpPr/>
            <p:nvPr/>
          </p:nvSpPr>
          <p:spPr>
            <a:xfrm>
              <a:off x="41910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4AE34448-B67B-46D6-B05D-5E2E3D0BE1EE}"/>
                </a:ext>
              </a:extLst>
            </p:cNvPr>
            <p:cNvSpPr/>
            <p:nvPr/>
          </p:nvSpPr>
          <p:spPr>
            <a:xfrm>
              <a:off x="3390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C69F8667-3E10-42B3-9A6B-31ED438D2E62}"/>
                </a:ext>
              </a:extLst>
            </p:cNvPr>
            <p:cNvSpPr/>
            <p:nvPr/>
          </p:nvSpPr>
          <p:spPr>
            <a:xfrm>
              <a:off x="2590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9B45BFF-2D6B-4E93-80BF-8F6220A6D746}"/>
                </a:ext>
              </a:extLst>
            </p:cNvPr>
            <p:cNvSpPr/>
            <p:nvPr/>
          </p:nvSpPr>
          <p:spPr>
            <a:xfrm>
              <a:off x="1790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071E423-C8BC-4712-A0EB-2E493B76DC95}"/>
                </a:ext>
              </a:extLst>
            </p:cNvPr>
            <p:cNvSpPr/>
            <p:nvPr/>
          </p:nvSpPr>
          <p:spPr>
            <a:xfrm>
              <a:off x="990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D92E763F-93C2-4811-B421-089F1FEAB197}"/>
                </a:ext>
              </a:extLst>
            </p:cNvPr>
            <p:cNvSpPr/>
            <p:nvPr/>
          </p:nvSpPr>
          <p:spPr>
            <a:xfrm>
              <a:off x="190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B355CA8B-990A-4B64-B97F-693BE52766C4}"/>
                </a:ext>
              </a:extLst>
            </p:cNvPr>
            <p:cNvSpPr/>
            <p:nvPr/>
          </p:nvSpPr>
          <p:spPr>
            <a:xfrm>
              <a:off x="11391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orma Livre: Forma 59">
              <a:extLst>
                <a:ext uri="{FF2B5EF4-FFF2-40B4-BE49-F238E27FC236}">
                  <a16:creationId xmlns:a16="http://schemas.microsoft.com/office/drawing/2014/main" id="{CD44077B-4698-4BFE-BBED-B0659B9FC1E2}"/>
                </a:ext>
              </a:extLst>
            </p:cNvPr>
            <p:cNvSpPr/>
            <p:nvPr/>
          </p:nvSpPr>
          <p:spPr>
            <a:xfrm>
              <a:off x="10591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orma Livre: Forma 60">
              <a:extLst>
                <a:ext uri="{FF2B5EF4-FFF2-40B4-BE49-F238E27FC236}">
                  <a16:creationId xmlns:a16="http://schemas.microsoft.com/office/drawing/2014/main" id="{DC78B6A8-3CC2-4649-BDD6-78BC81D4EF4A}"/>
                </a:ext>
              </a:extLst>
            </p:cNvPr>
            <p:cNvSpPr/>
            <p:nvPr/>
          </p:nvSpPr>
          <p:spPr>
            <a:xfrm>
              <a:off x="9791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orma Livre: Forma 61">
              <a:extLst>
                <a:ext uri="{FF2B5EF4-FFF2-40B4-BE49-F238E27FC236}">
                  <a16:creationId xmlns:a16="http://schemas.microsoft.com/office/drawing/2014/main" id="{F355CADE-2B25-4889-B6BA-1B46D896BFD3}"/>
                </a:ext>
              </a:extLst>
            </p:cNvPr>
            <p:cNvSpPr/>
            <p:nvPr/>
          </p:nvSpPr>
          <p:spPr>
            <a:xfrm>
              <a:off x="8991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E185E9BC-FB7C-4647-B2A2-E3567A95C2C4}"/>
                </a:ext>
              </a:extLst>
            </p:cNvPr>
            <p:cNvSpPr/>
            <p:nvPr/>
          </p:nvSpPr>
          <p:spPr>
            <a:xfrm>
              <a:off x="8191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orma Livre: Forma 63">
              <a:extLst>
                <a:ext uri="{FF2B5EF4-FFF2-40B4-BE49-F238E27FC236}">
                  <a16:creationId xmlns:a16="http://schemas.microsoft.com/office/drawing/2014/main" id="{5B3AF7C3-F290-49EE-BD08-4CAA2231D51B}"/>
                </a:ext>
              </a:extLst>
            </p:cNvPr>
            <p:cNvSpPr/>
            <p:nvPr/>
          </p:nvSpPr>
          <p:spPr>
            <a:xfrm>
              <a:off x="73914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orma Livre: Forma 64">
              <a:extLst>
                <a:ext uri="{FF2B5EF4-FFF2-40B4-BE49-F238E27FC236}">
                  <a16:creationId xmlns:a16="http://schemas.microsoft.com/office/drawing/2014/main" id="{9BF0212D-973F-4EEF-8B0E-749C9DAC99DE}"/>
                </a:ext>
              </a:extLst>
            </p:cNvPr>
            <p:cNvSpPr/>
            <p:nvPr/>
          </p:nvSpPr>
          <p:spPr>
            <a:xfrm>
              <a:off x="65913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62F72317-7BE3-4FE0-89E1-1B698E727D31}"/>
                </a:ext>
              </a:extLst>
            </p:cNvPr>
            <p:cNvSpPr/>
            <p:nvPr/>
          </p:nvSpPr>
          <p:spPr>
            <a:xfrm>
              <a:off x="57912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orma Livre: Forma 66">
              <a:extLst>
                <a:ext uri="{FF2B5EF4-FFF2-40B4-BE49-F238E27FC236}">
                  <a16:creationId xmlns:a16="http://schemas.microsoft.com/office/drawing/2014/main" id="{CECFB2BF-E581-4AA4-9C8C-1E6B4BBA0A83}"/>
                </a:ext>
              </a:extLst>
            </p:cNvPr>
            <p:cNvSpPr/>
            <p:nvPr/>
          </p:nvSpPr>
          <p:spPr>
            <a:xfrm>
              <a:off x="49911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937E60F-6293-4CE9-ABDF-DAA4DE99217F}"/>
                </a:ext>
              </a:extLst>
            </p:cNvPr>
            <p:cNvSpPr/>
            <p:nvPr/>
          </p:nvSpPr>
          <p:spPr>
            <a:xfrm>
              <a:off x="41910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orma Livre: Forma 68">
              <a:extLst>
                <a:ext uri="{FF2B5EF4-FFF2-40B4-BE49-F238E27FC236}">
                  <a16:creationId xmlns:a16="http://schemas.microsoft.com/office/drawing/2014/main" id="{48718A2A-940C-43FA-B54E-7233202C973B}"/>
                </a:ext>
              </a:extLst>
            </p:cNvPr>
            <p:cNvSpPr/>
            <p:nvPr/>
          </p:nvSpPr>
          <p:spPr>
            <a:xfrm>
              <a:off x="3390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orma Livre: Forma 70">
              <a:extLst>
                <a:ext uri="{FF2B5EF4-FFF2-40B4-BE49-F238E27FC236}">
                  <a16:creationId xmlns:a16="http://schemas.microsoft.com/office/drawing/2014/main" id="{E457752B-CB6D-47D2-889C-100FA31019D0}"/>
                </a:ext>
              </a:extLst>
            </p:cNvPr>
            <p:cNvSpPr/>
            <p:nvPr/>
          </p:nvSpPr>
          <p:spPr>
            <a:xfrm>
              <a:off x="2590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orma Livre: Forma 71">
              <a:extLst>
                <a:ext uri="{FF2B5EF4-FFF2-40B4-BE49-F238E27FC236}">
                  <a16:creationId xmlns:a16="http://schemas.microsoft.com/office/drawing/2014/main" id="{8FB8A041-8915-4286-B2D4-4DE9EA25FE5D}"/>
                </a:ext>
              </a:extLst>
            </p:cNvPr>
            <p:cNvSpPr/>
            <p:nvPr/>
          </p:nvSpPr>
          <p:spPr>
            <a:xfrm>
              <a:off x="1790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orma Livre: Forma 72">
              <a:extLst>
                <a:ext uri="{FF2B5EF4-FFF2-40B4-BE49-F238E27FC236}">
                  <a16:creationId xmlns:a16="http://schemas.microsoft.com/office/drawing/2014/main" id="{624F36CE-53F0-4E35-BBE0-98644CAE2200}"/>
                </a:ext>
              </a:extLst>
            </p:cNvPr>
            <p:cNvSpPr/>
            <p:nvPr/>
          </p:nvSpPr>
          <p:spPr>
            <a:xfrm>
              <a:off x="990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orma Livre: Forma 73">
              <a:extLst>
                <a:ext uri="{FF2B5EF4-FFF2-40B4-BE49-F238E27FC236}">
                  <a16:creationId xmlns:a16="http://schemas.microsoft.com/office/drawing/2014/main" id="{FB72E1B2-A717-4B07-A93A-9EA79CD8D10A}"/>
                </a:ext>
              </a:extLst>
            </p:cNvPr>
            <p:cNvSpPr/>
            <p:nvPr/>
          </p:nvSpPr>
          <p:spPr>
            <a:xfrm>
              <a:off x="190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orma Livre: Forma 74">
              <a:extLst>
                <a:ext uri="{FF2B5EF4-FFF2-40B4-BE49-F238E27FC236}">
                  <a16:creationId xmlns:a16="http://schemas.microsoft.com/office/drawing/2014/main" id="{9DB38D65-46F4-4C2F-A4F5-C48EBC364351}"/>
                </a:ext>
              </a:extLst>
            </p:cNvPr>
            <p:cNvSpPr/>
            <p:nvPr/>
          </p:nvSpPr>
          <p:spPr>
            <a:xfrm>
              <a:off x="11391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orma Livre: Forma 75">
              <a:extLst>
                <a:ext uri="{FF2B5EF4-FFF2-40B4-BE49-F238E27FC236}">
                  <a16:creationId xmlns:a16="http://schemas.microsoft.com/office/drawing/2014/main" id="{FB8326AB-80C8-4A0F-8A18-2AA4F506E013}"/>
                </a:ext>
              </a:extLst>
            </p:cNvPr>
            <p:cNvSpPr/>
            <p:nvPr/>
          </p:nvSpPr>
          <p:spPr>
            <a:xfrm>
              <a:off x="10591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orma Livre: Forma 76">
              <a:extLst>
                <a:ext uri="{FF2B5EF4-FFF2-40B4-BE49-F238E27FC236}">
                  <a16:creationId xmlns:a16="http://schemas.microsoft.com/office/drawing/2014/main" id="{3EA70B5E-8050-4E3F-8DF8-356E4DD03FD1}"/>
                </a:ext>
              </a:extLst>
            </p:cNvPr>
            <p:cNvSpPr/>
            <p:nvPr/>
          </p:nvSpPr>
          <p:spPr>
            <a:xfrm>
              <a:off x="9791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orma Livre: Forma 78">
              <a:extLst>
                <a:ext uri="{FF2B5EF4-FFF2-40B4-BE49-F238E27FC236}">
                  <a16:creationId xmlns:a16="http://schemas.microsoft.com/office/drawing/2014/main" id="{2E0C851F-D626-4856-A056-FD8152537580}"/>
                </a:ext>
              </a:extLst>
            </p:cNvPr>
            <p:cNvSpPr/>
            <p:nvPr/>
          </p:nvSpPr>
          <p:spPr>
            <a:xfrm>
              <a:off x="8991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orma Livre: Forma 79">
              <a:extLst>
                <a:ext uri="{FF2B5EF4-FFF2-40B4-BE49-F238E27FC236}">
                  <a16:creationId xmlns:a16="http://schemas.microsoft.com/office/drawing/2014/main" id="{1AFE0F97-A16A-4221-B749-D9214639C7CF}"/>
                </a:ext>
              </a:extLst>
            </p:cNvPr>
            <p:cNvSpPr/>
            <p:nvPr/>
          </p:nvSpPr>
          <p:spPr>
            <a:xfrm>
              <a:off x="8191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orma Livre: Forma 84">
              <a:extLst>
                <a:ext uri="{FF2B5EF4-FFF2-40B4-BE49-F238E27FC236}">
                  <a16:creationId xmlns:a16="http://schemas.microsoft.com/office/drawing/2014/main" id="{684F2488-EB50-4FB8-A567-5BB006159475}"/>
                </a:ext>
              </a:extLst>
            </p:cNvPr>
            <p:cNvSpPr/>
            <p:nvPr/>
          </p:nvSpPr>
          <p:spPr>
            <a:xfrm>
              <a:off x="73914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orma Livre: Forma 85">
              <a:extLst>
                <a:ext uri="{FF2B5EF4-FFF2-40B4-BE49-F238E27FC236}">
                  <a16:creationId xmlns:a16="http://schemas.microsoft.com/office/drawing/2014/main" id="{FCCF9E69-5C65-4211-840D-C3F7659BDCE8}"/>
                </a:ext>
              </a:extLst>
            </p:cNvPr>
            <p:cNvSpPr/>
            <p:nvPr/>
          </p:nvSpPr>
          <p:spPr>
            <a:xfrm>
              <a:off x="65913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orma Livre: Forma 86">
              <a:extLst>
                <a:ext uri="{FF2B5EF4-FFF2-40B4-BE49-F238E27FC236}">
                  <a16:creationId xmlns:a16="http://schemas.microsoft.com/office/drawing/2014/main" id="{20EF1FBC-53D2-49F5-8300-BED11A36AF11}"/>
                </a:ext>
              </a:extLst>
            </p:cNvPr>
            <p:cNvSpPr/>
            <p:nvPr/>
          </p:nvSpPr>
          <p:spPr>
            <a:xfrm>
              <a:off x="57912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orma Livre: Forma 88">
              <a:extLst>
                <a:ext uri="{FF2B5EF4-FFF2-40B4-BE49-F238E27FC236}">
                  <a16:creationId xmlns:a16="http://schemas.microsoft.com/office/drawing/2014/main" id="{73AB6E41-806D-4C31-9B1E-F854BCEF871E}"/>
                </a:ext>
              </a:extLst>
            </p:cNvPr>
            <p:cNvSpPr/>
            <p:nvPr/>
          </p:nvSpPr>
          <p:spPr>
            <a:xfrm>
              <a:off x="49911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orma Livre: Forma 89">
              <a:extLst>
                <a:ext uri="{FF2B5EF4-FFF2-40B4-BE49-F238E27FC236}">
                  <a16:creationId xmlns:a16="http://schemas.microsoft.com/office/drawing/2014/main" id="{C8A42D87-3C5E-4E09-A89B-933773B04243}"/>
                </a:ext>
              </a:extLst>
            </p:cNvPr>
            <p:cNvSpPr/>
            <p:nvPr/>
          </p:nvSpPr>
          <p:spPr>
            <a:xfrm>
              <a:off x="41910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orma Livre: Forma 90">
              <a:extLst>
                <a:ext uri="{FF2B5EF4-FFF2-40B4-BE49-F238E27FC236}">
                  <a16:creationId xmlns:a16="http://schemas.microsoft.com/office/drawing/2014/main" id="{5FBF5E84-91C4-4FC5-897C-D0D98D85B107}"/>
                </a:ext>
              </a:extLst>
            </p:cNvPr>
            <p:cNvSpPr/>
            <p:nvPr/>
          </p:nvSpPr>
          <p:spPr>
            <a:xfrm>
              <a:off x="3390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orma Livre: Forma 91">
              <a:extLst>
                <a:ext uri="{FF2B5EF4-FFF2-40B4-BE49-F238E27FC236}">
                  <a16:creationId xmlns:a16="http://schemas.microsoft.com/office/drawing/2014/main" id="{531AFAB1-7213-46BD-9F9F-C5431B43BA54}"/>
                </a:ext>
              </a:extLst>
            </p:cNvPr>
            <p:cNvSpPr/>
            <p:nvPr/>
          </p:nvSpPr>
          <p:spPr>
            <a:xfrm>
              <a:off x="2590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orma Livre: Forma 92">
              <a:extLst>
                <a:ext uri="{FF2B5EF4-FFF2-40B4-BE49-F238E27FC236}">
                  <a16:creationId xmlns:a16="http://schemas.microsoft.com/office/drawing/2014/main" id="{CC99F8F2-11CD-4CEC-A7E8-ACA22918A5D4}"/>
                </a:ext>
              </a:extLst>
            </p:cNvPr>
            <p:cNvSpPr/>
            <p:nvPr/>
          </p:nvSpPr>
          <p:spPr>
            <a:xfrm>
              <a:off x="1790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orma Livre: Forma 93">
              <a:extLst>
                <a:ext uri="{FF2B5EF4-FFF2-40B4-BE49-F238E27FC236}">
                  <a16:creationId xmlns:a16="http://schemas.microsoft.com/office/drawing/2014/main" id="{AE25D671-DD80-4D15-81CB-A1420049C1E4}"/>
                </a:ext>
              </a:extLst>
            </p:cNvPr>
            <p:cNvSpPr/>
            <p:nvPr/>
          </p:nvSpPr>
          <p:spPr>
            <a:xfrm>
              <a:off x="990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orma Livre: Forma 94">
              <a:extLst>
                <a:ext uri="{FF2B5EF4-FFF2-40B4-BE49-F238E27FC236}">
                  <a16:creationId xmlns:a16="http://schemas.microsoft.com/office/drawing/2014/main" id="{79269B67-3A9C-4A2B-9888-E78B6A549865}"/>
                </a:ext>
              </a:extLst>
            </p:cNvPr>
            <p:cNvSpPr/>
            <p:nvPr/>
          </p:nvSpPr>
          <p:spPr>
            <a:xfrm>
              <a:off x="190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orma Livre: Forma 95">
              <a:extLst>
                <a:ext uri="{FF2B5EF4-FFF2-40B4-BE49-F238E27FC236}">
                  <a16:creationId xmlns:a16="http://schemas.microsoft.com/office/drawing/2014/main" id="{195C43A8-613B-4B2E-88C5-04BB4E7653AD}"/>
                </a:ext>
              </a:extLst>
            </p:cNvPr>
            <p:cNvSpPr/>
            <p:nvPr/>
          </p:nvSpPr>
          <p:spPr>
            <a:xfrm>
              <a:off x="11391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orma Livre: Forma 96">
              <a:extLst>
                <a:ext uri="{FF2B5EF4-FFF2-40B4-BE49-F238E27FC236}">
                  <a16:creationId xmlns:a16="http://schemas.microsoft.com/office/drawing/2014/main" id="{F2D9BB70-3353-42DE-9809-E9501C55E58A}"/>
                </a:ext>
              </a:extLst>
            </p:cNvPr>
            <p:cNvSpPr/>
            <p:nvPr/>
          </p:nvSpPr>
          <p:spPr>
            <a:xfrm>
              <a:off x="10591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orma Livre: Forma 97">
              <a:extLst>
                <a:ext uri="{FF2B5EF4-FFF2-40B4-BE49-F238E27FC236}">
                  <a16:creationId xmlns:a16="http://schemas.microsoft.com/office/drawing/2014/main" id="{A5C1453D-1DE3-4394-9700-20A7495FB7FA}"/>
                </a:ext>
              </a:extLst>
            </p:cNvPr>
            <p:cNvSpPr/>
            <p:nvPr/>
          </p:nvSpPr>
          <p:spPr>
            <a:xfrm>
              <a:off x="9791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orma Livre: Forma 98">
              <a:extLst>
                <a:ext uri="{FF2B5EF4-FFF2-40B4-BE49-F238E27FC236}">
                  <a16:creationId xmlns:a16="http://schemas.microsoft.com/office/drawing/2014/main" id="{4E38053F-3EE5-4002-9889-52565B99C8A3}"/>
                </a:ext>
              </a:extLst>
            </p:cNvPr>
            <p:cNvSpPr/>
            <p:nvPr/>
          </p:nvSpPr>
          <p:spPr>
            <a:xfrm>
              <a:off x="8991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orma Livre: Forma 99">
              <a:extLst>
                <a:ext uri="{FF2B5EF4-FFF2-40B4-BE49-F238E27FC236}">
                  <a16:creationId xmlns:a16="http://schemas.microsoft.com/office/drawing/2014/main" id="{2A69BF7A-03E0-4057-949A-1682CCCD02C3}"/>
                </a:ext>
              </a:extLst>
            </p:cNvPr>
            <p:cNvSpPr/>
            <p:nvPr/>
          </p:nvSpPr>
          <p:spPr>
            <a:xfrm>
              <a:off x="8191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orma Livre: Forma 100">
              <a:extLst>
                <a:ext uri="{FF2B5EF4-FFF2-40B4-BE49-F238E27FC236}">
                  <a16:creationId xmlns:a16="http://schemas.microsoft.com/office/drawing/2014/main" id="{680464EB-0430-4FAB-ADF1-8E87933F47B7}"/>
                </a:ext>
              </a:extLst>
            </p:cNvPr>
            <p:cNvSpPr/>
            <p:nvPr/>
          </p:nvSpPr>
          <p:spPr>
            <a:xfrm>
              <a:off x="73914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orma Livre: Forma 101">
              <a:extLst>
                <a:ext uri="{FF2B5EF4-FFF2-40B4-BE49-F238E27FC236}">
                  <a16:creationId xmlns:a16="http://schemas.microsoft.com/office/drawing/2014/main" id="{53E10BC9-C359-4104-8EE7-0DCB01228234}"/>
                </a:ext>
              </a:extLst>
            </p:cNvPr>
            <p:cNvSpPr/>
            <p:nvPr/>
          </p:nvSpPr>
          <p:spPr>
            <a:xfrm>
              <a:off x="65913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orma Livre: Forma 102">
              <a:extLst>
                <a:ext uri="{FF2B5EF4-FFF2-40B4-BE49-F238E27FC236}">
                  <a16:creationId xmlns:a16="http://schemas.microsoft.com/office/drawing/2014/main" id="{E5B1D554-819E-4545-B4A9-9F649C5D3293}"/>
                </a:ext>
              </a:extLst>
            </p:cNvPr>
            <p:cNvSpPr/>
            <p:nvPr/>
          </p:nvSpPr>
          <p:spPr>
            <a:xfrm>
              <a:off x="57912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orma Livre: Forma 103">
              <a:extLst>
                <a:ext uri="{FF2B5EF4-FFF2-40B4-BE49-F238E27FC236}">
                  <a16:creationId xmlns:a16="http://schemas.microsoft.com/office/drawing/2014/main" id="{94C35295-A2BA-4079-8A46-DB9A3344BD14}"/>
                </a:ext>
              </a:extLst>
            </p:cNvPr>
            <p:cNvSpPr/>
            <p:nvPr/>
          </p:nvSpPr>
          <p:spPr>
            <a:xfrm>
              <a:off x="49911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orma Livre: Forma 104">
              <a:extLst>
                <a:ext uri="{FF2B5EF4-FFF2-40B4-BE49-F238E27FC236}">
                  <a16:creationId xmlns:a16="http://schemas.microsoft.com/office/drawing/2014/main" id="{B09AE396-AF2B-4020-BBB0-BFA4E1EEFFC3}"/>
                </a:ext>
              </a:extLst>
            </p:cNvPr>
            <p:cNvSpPr/>
            <p:nvPr/>
          </p:nvSpPr>
          <p:spPr>
            <a:xfrm>
              <a:off x="41910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orma Livre: Forma 105">
              <a:extLst>
                <a:ext uri="{FF2B5EF4-FFF2-40B4-BE49-F238E27FC236}">
                  <a16:creationId xmlns:a16="http://schemas.microsoft.com/office/drawing/2014/main" id="{FD20F402-3F19-42C0-81FF-C8F5E0AE1951}"/>
                </a:ext>
              </a:extLst>
            </p:cNvPr>
            <p:cNvSpPr/>
            <p:nvPr/>
          </p:nvSpPr>
          <p:spPr>
            <a:xfrm>
              <a:off x="3390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orma Livre: Forma 106">
              <a:extLst>
                <a:ext uri="{FF2B5EF4-FFF2-40B4-BE49-F238E27FC236}">
                  <a16:creationId xmlns:a16="http://schemas.microsoft.com/office/drawing/2014/main" id="{FF7C8CB3-7219-441B-BF51-A8B260C53AA3}"/>
                </a:ext>
              </a:extLst>
            </p:cNvPr>
            <p:cNvSpPr/>
            <p:nvPr/>
          </p:nvSpPr>
          <p:spPr>
            <a:xfrm>
              <a:off x="2590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orma Livre: Forma 107">
              <a:extLst>
                <a:ext uri="{FF2B5EF4-FFF2-40B4-BE49-F238E27FC236}">
                  <a16:creationId xmlns:a16="http://schemas.microsoft.com/office/drawing/2014/main" id="{B9E26197-803B-4E3F-A4BC-5A2152098AAB}"/>
                </a:ext>
              </a:extLst>
            </p:cNvPr>
            <p:cNvSpPr/>
            <p:nvPr/>
          </p:nvSpPr>
          <p:spPr>
            <a:xfrm>
              <a:off x="1790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orma Livre: Forma 108">
              <a:extLst>
                <a:ext uri="{FF2B5EF4-FFF2-40B4-BE49-F238E27FC236}">
                  <a16:creationId xmlns:a16="http://schemas.microsoft.com/office/drawing/2014/main" id="{AF5BD646-FA89-49F0-83FD-EAAED2BF1E02}"/>
                </a:ext>
              </a:extLst>
            </p:cNvPr>
            <p:cNvSpPr/>
            <p:nvPr/>
          </p:nvSpPr>
          <p:spPr>
            <a:xfrm>
              <a:off x="990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orma Livre: Forma 109">
              <a:extLst>
                <a:ext uri="{FF2B5EF4-FFF2-40B4-BE49-F238E27FC236}">
                  <a16:creationId xmlns:a16="http://schemas.microsoft.com/office/drawing/2014/main" id="{A8A1DFC7-EC3A-4459-B7ED-6F16F8DE0D4F}"/>
                </a:ext>
              </a:extLst>
            </p:cNvPr>
            <p:cNvSpPr/>
            <p:nvPr/>
          </p:nvSpPr>
          <p:spPr>
            <a:xfrm>
              <a:off x="190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orma Livre: Forma 110">
              <a:extLst>
                <a:ext uri="{FF2B5EF4-FFF2-40B4-BE49-F238E27FC236}">
                  <a16:creationId xmlns:a16="http://schemas.microsoft.com/office/drawing/2014/main" id="{526A87D7-47B7-4455-84FD-C95456850955}"/>
                </a:ext>
              </a:extLst>
            </p:cNvPr>
            <p:cNvSpPr/>
            <p:nvPr/>
          </p:nvSpPr>
          <p:spPr>
            <a:xfrm>
              <a:off x="11391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orma Livre: Forma 111">
              <a:extLst>
                <a:ext uri="{FF2B5EF4-FFF2-40B4-BE49-F238E27FC236}">
                  <a16:creationId xmlns:a16="http://schemas.microsoft.com/office/drawing/2014/main" id="{4AA0E49E-C8DF-418E-986A-9F283002EA14}"/>
                </a:ext>
              </a:extLst>
            </p:cNvPr>
            <p:cNvSpPr/>
            <p:nvPr/>
          </p:nvSpPr>
          <p:spPr>
            <a:xfrm>
              <a:off x="10591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orma Livre: Forma 112">
              <a:extLst>
                <a:ext uri="{FF2B5EF4-FFF2-40B4-BE49-F238E27FC236}">
                  <a16:creationId xmlns:a16="http://schemas.microsoft.com/office/drawing/2014/main" id="{0FE6E812-1513-4DA7-9BAB-CA276E5D6BF6}"/>
                </a:ext>
              </a:extLst>
            </p:cNvPr>
            <p:cNvSpPr/>
            <p:nvPr/>
          </p:nvSpPr>
          <p:spPr>
            <a:xfrm>
              <a:off x="9791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orma Livre: Forma 113">
              <a:extLst>
                <a:ext uri="{FF2B5EF4-FFF2-40B4-BE49-F238E27FC236}">
                  <a16:creationId xmlns:a16="http://schemas.microsoft.com/office/drawing/2014/main" id="{23CDB7C7-A261-4236-B3A7-C89B878F2279}"/>
                </a:ext>
              </a:extLst>
            </p:cNvPr>
            <p:cNvSpPr/>
            <p:nvPr/>
          </p:nvSpPr>
          <p:spPr>
            <a:xfrm>
              <a:off x="8991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orma Livre: Forma 114">
              <a:extLst>
                <a:ext uri="{FF2B5EF4-FFF2-40B4-BE49-F238E27FC236}">
                  <a16:creationId xmlns:a16="http://schemas.microsoft.com/office/drawing/2014/main" id="{2F5DB4A0-036E-49B9-A9E1-2E52F11109AF}"/>
                </a:ext>
              </a:extLst>
            </p:cNvPr>
            <p:cNvSpPr/>
            <p:nvPr/>
          </p:nvSpPr>
          <p:spPr>
            <a:xfrm>
              <a:off x="8191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orma Livre: Forma 115">
              <a:extLst>
                <a:ext uri="{FF2B5EF4-FFF2-40B4-BE49-F238E27FC236}">
                  <a16:creationId xmlns:a16="http://schemas.microsoft.com/office/drawing/2014/main" id="{2036F56B-C5AB-40F9-B4CA-ECBE5C3388FD}"/>
                </a:ext>
              </a:extLst>
            </p:cNvPr>
            <p:cNvSpPr/>
            <p:nvPr/>
          </p:nvSpPr>
          <p:spPr>
            <a:xfrm>
              <a:off x="73914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orma Livre: Forma 116">
              <a:extLst>
                <a:ext uri="{FF2B5EF4-FFF2-40B4-BE49-F238E27FC236}">
                  <a16:creationId xmlns:a16="http://schemas.microsoft.com/office/drawing/2014/main" id="{A89FAAB4-C1F7-4181-96D1-4CDFB062D3DF}"/>
                </a:ext>
              </a:extLst>
            </p:cNvPr>
            <p:cNvSpPr/>
            <p:nvPr/>
          </p:nvSpPr>
          <p:spPr>
            <a:xfrm>
              <a:off x="65913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orma Livre: Forma 117">
              <a:extLst>
                <a:ext uri="{FF2B5EF4-FFF2-40B4-BE49-F238E27FC236}">
                  <a16:creationId xmlns:a16="http://schemas.microsoft.com/office/drawing/2014/main" id="{03D62110-70EB-4692-A120-942B35E1FF42}"/>
                </a:ext>
              </a:extLst>
            </p:cNvPr>
            <p:cNvSpPr/>
            <p:nvPr/>
          </p:nvSpPr>
          <p:spPr>
            <a:xfrm>
              <a:off x="57912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orma Livre: Forma 118">
              <a:extLst>
                <a:ext uri="{FF2B5EF4-FFF2-40B4-BE49-F238E27FC236}">
                  <a16:creationId xmlns:a16="http://schemas.microsoft.com/office/drawing/2014/main" id="{E507BE3D-3963-4EC5-9257-D0A9EBBCB778}"/>
                </a:ext>
              </a:extLst>
            </p:cNvPr>
            <p:cNvSpPr/>
            <p:nvPr/>
          </p:nvSpPr>
          <p:spPr>
            <a:xfrm>
              <a:off x="49911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orma Livre: Forma 119">
              <a:extLst>
                <a:ext uri="{FF2B5EF4-FFF2-40B4-BE49-F238E27FC236}">
                  <a16:creationId xmlns:a16="http://schemas.microsoft.com/office/drawing/2014/main" id="{2CDBCF39-393F-40A9-AB45-FF7B41D14E86}"/>
                </a:ext>
              </a:extLst>
            </p:cNvPr>
            <p:cNvSpPr/>
            <p:nvPr/>
          </p:nvSpPr>
          <p:spPr>
            <a:xfrm>
              <a:off x="41910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orma Livre: Forma 120">
              <a:extLst>
                <a:ext uri="{FF2B5EF4-FFF2-40B4-BE49-F238E27FC236}">
                  <a16:creationId xmlns:a16="http://schemas.microsoft.com/office/drawing/2014/main" id="{720E5928-B8EF-45B3-B9D2-2DE80A67D7E2}"/>
                </a:ext>
              </a:extLst>
            </p:cNvPr>
            <p:cNvSpPr/>
            <p:nvPr/>
          </p:nvSpPr>
          <p:spPr>
            <a:xfrm>
              <a:off x="3390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orma Livre: Forma 121">
              <a:extLst>
                <a:ext uri="{FF2B5EF4-FFF2-40B4-BE49-F238E27FC236}">
                  <a16:creationId xmlns:a16="http://schemas.microsoft.com/office/drawing/2014/main" id="{BE80414F-9BCD-4958-BE86-6357A848F71C}"/>
                </a:ext>
              </a:extLst>
            </p:cNvPr>
            <p:cNvSpPr/>
            <p:nvPr/>
          </p:nvSpPr>
          <p:spPr>
            <a:xfrm>
              <a:off x="2590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orma Livre: Forma 122">
              <a:extLst>
                <a:ext uri="{FF2B5EF4-FFF2-40B4-BE49-F238E27FC236}">
                  <a16:creationId xmlns:a16="http://schemas.microsoft.com/office/drawing/2014/main" id="{C9E5E9A7-76E0-431C-BB86-F8A1268344F0}"/>
                </a:ext>
              </a:extLst>
            </p:cNvPr>
            <p:cNvSpPr/>
            <p:nvPr/>
          </p:nvSpPr>
          <p:spPr>
            <a:xfrm>
              <a:off x="1790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orma Livre: Forma 123">
              <a:extLst>
                <a:ext uri="{FF2B5EF4-FFF2-40B4-BE49-F238E27FC236}">
                  <a16:creationId xmlns:a16="http://schemas.microsoft.com/office/drawing/2014/main" id="{6AD2604C-14C8-4DDA-B6A4-DFE926222177}"/>
                </a:ext>
              </a:extLst>
            </p:cNvPr>
            <p:cNvSpPr/>
            <p:nvPr/>
          </p:nvSpPr>
          <p:spPr>
            <a:xfrm>
              <a:off x="990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orma Livre: Forma 124">
              <a:extLst>
                <a:ext uri="{FF2B5EF4-FFF2-40B4-BE49-F238E27FC236}">
                  <a16:creationId xmlns:a16="http://schemas.microsoft.com/office/drawing/2014/main" id="{DC535EF1-C2F7-41D3-BB57-FFF5B15B1486}"/>
                </a:ext>
              </a:extLst>
            </p:cNvPr>
            <p:cNvSpPr/>
            <p:nvPr/>
          </p:nvSpPr>
          <p:spPr>
            <a:xfrm>
              <a:off x="190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orma Livre: Forma 125">
              <a:extLst>
                <a:ext uri="{FF2B5EF4-FFF2-40B4-BE49-F238E27FC236}">
                  <a16:creationId xmlns:a16="http://schemas.microsoft.com/office/drawing/2014/main" id="{17A968BC-E7E6-432E-817E-9E2AA96F6F92}"/>
                </a:ext>
              </a:extLst>
            </p:cNvPr>
            <p:cNvSpPr/>
            <p:nvPr/>
          </p:nvSpPr>
          <p:spPr>
            <a:xfrm>
              <a:off x="11391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orma Livre: Forma 126">
              <a:extLst>
                <a:ext uri="{FF2B5EF4-FFF2-40B4-BE49-F238E27FC236}">
                  <a16:creationId xmlns:a16="http://schemas.microsoft.com/office/drawing/2014/main" id="{2E33422B-F6BE-4FB4-B1F3-EBF3E871D5FD}"/>
                </a:ext>
              </a:extLst>
            </p:cNvPr>
            <p:cNvSpPr/>
            <p:nvPr/>
          </p:nvSpPr>
          <p:spPr>
            <a:xfrm>
              <a:off x="10591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orma Livre: Forma 127">
              <a:extLst>
                <a:ext uri="{FF2B5EF4-FFF2-40B4-BE49-F238E27FC236}">
                  <a16:creationId xmlns:a16="http://schemas.microsoft.com/office/drawing/2014/main" id="{007D96C8-9226-4512-BFC4-758A9698FC86}"/>
                </a:ext>
              </a:extLst>
            </p:cNvPr>
            <p:cNvSpPr/>
            <p:nvPr/>
          </p:nvSpPr>
          <p:spPr>
            <a:xfrm>
              <a:off x="9791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orma Livre: Forma 128">
              <a:extLst>
                <a:ext uri="{FF2B5EF4-FFF2-40B4-BE49-F238E27FC236}">
                  <a16:creationId xmlns:a16="http://schemas.microsoft.com/office/drawing/2014/main" id="{9E5124FC-8015-4096-BFF4-62D8F31B6205}"/>
                </a:ext>
              </a:extLst>
            </p:cNvPr>
            <p:cNvSpPr/>
            <p:nvPr/>
          </p:nvSpPr>
          <p:spPr>
            <a:xfrm>
              <a:off x="8991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orma Livre: Forma 129">
              <a:extLst>
                <a:ext uri="{FF2B5EF4-FFF2-40B4-BE49-F238E27FC236}">
                  <a16:creationId xmlns:a16="http://schemas.microsoft.com/office/drawing/2014/main" id="{84520595-DA2A-4C1A-9CEC-A5AC499AB7EC}"/>
                </a:ext>
              </a:extLst>
            </p:cNvPr>
            <p:cNvSpPr/>
            <p:nvPr/>
          </p:nvSpPr>
          <p:spPr>
            <a:xfrm>
              <a:off x="8191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orma Livre: Forma 130">
              <a:extLst>
                <a:ext uri="{FF2B5EF4-FFF2-40B4-BE49-F238E27FC236}">
                  <a16:creationId xmlns:a16="http://schemas.microsoft.com/office/drawing/2014/main" id="{0B5F434D-C211-4CAB-8CC1-1C6D1AD18A94}"/>
                </a:ext>
              </a:extLst>
            </p:cNvPr>
            <p:cNvSpPr/>
            <p:nvPr/>
          </p:nvSpPr>
          <p:spPr>
            <a:xfrm>
              <a:off x="73914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orma Livre: Forma 131">
              <a:extLst>
                <a:ext uri="{FF2B5EF4-FFF2-40B4-BE49-F238E27FC236}">
                  <a16:creationId xmlns:a16="http://schemas.microsoft.com/office/drawing/2014/main" id="{224CC25D-B5F3-4766-B04C-EDC233CFCE7E}"/>
                </a:ext>
              </a:extLst>
            </p:cNvPr>
            <p:cNvSpPr/>
            <p:nvPr/>
          </p:nvSpPr>
          <p:spPr>
            <a:xfrm>
              <a:off x="65913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orma Livre: Forma 132">
              <a:extLst>
                <a:ext uri="{FF2B5EF4-FFF2-40B4-BE49-F238E27FC236}">
                  <a16:creationId xmlns:a16="http://schemas.microsoft.com/office/drawing/2014/main" id="{B50F737E-48E9-4F99-A041-C011E73A287F}"/>
                </a:ext>
              </a:extLst>
            </p:cNvPr>
            <p:cNvSpPr/>
            <p:nvPr/>
          </p:nvSpPr>
          <p:spPr>
            <a:xfrm>
              <a:off x="57912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orma Livre: Forma 133">
              <a:extLst>
                <a:ext uri="{FF2B5EF4-FFF2-40B4-BE49-F238E27FC236}">
                  <a16:creationId xmlns:a16="http://schemas.microsoft.com/office/drawing/2014/main" id="{D204D338-D8DC-4151-8611-A09394E0B012}"/>
                </a:ext>
              </a:extLst>
            </p:cNvPr>
            <p:cNvSpPr/>
            <p:nvPr/>
          </p:nvSpPr>
          <p:spPr>
            <a:xfrm>
              <a:off x="49911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orma Livre: Forma 134">
              <a:extLst>
                <a:ext uri="{FF2B5EF4-FFF2-40B4-BE49-F238E27FC236}">
                  <a16:creationId xmlns:a16="http://schemas.microsoft.com/office/drawing/2014/main" id="{6A269F97-CC95-48AA-AE48-602372AB0669}"/>
                </a:ext>
              </a:extLst>
            </p:cNvPr>
            <p:cNvSpPr/>
            <p:nvPr/>
          </p:nvSpPr>
          <p:spPr>
            <a:xfrm>
              <a:off x="41910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orma Livre: Forma 135">
              <a:extLst>
                <a:ext uri="{FF2B5EF4-FFF2-40B4-BE49-F238E27FC236}">
                  <a16:creationId xmlns:a16="http://schemas.microsoft.com/office/drawing/2014/main" id="{C78CDDD3-FC04-4872-B6BF-E6BFCCC977B0}"/>
                </a:ext>
              </a:extLst>
            </p:cNvPr>
            <p:cNvSpPr/>
            <p:nvPr/>
          </p:nvSpPr>
          <p:spPr>
            <a:xfrm>
              <a:off x="3390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orma Livre: Forma 136">
              <a:extLst>
                <a:ext uri="{FF2B5EF4-FFF2-40B4-BE49-F238E27FC236}">
                  <a16:creationId xmlns:a16="http://schemas.microsoft.com/office/drawing/2014/main" id="{F9F5AFC0-95AE-48BA-9F00-E47BD9B207FE}"/>
                </a:ext>
              </a:extLst>
            </p:cNvPr>
            <p:cNvSpPr/>
            <p:nvPr/>
          </p:nvSpPr>
          <p:spPr>
            <a:xfrm>
              <a:off x="2590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orma Livre: Forma 137">
              <a:extLst>
                <a:ext uri="{FF2B5EF4-FFF2-40B4-BE49-F238E27FC236}">
                  <a16:creationId xmlns:a16="http://schemas.microsoft.com/office/drawing/2014/main" id="{F5626D51-EF0E-46C7-B634-14B7F3849E91}"/>
                </a:ext>
              </a:extLst>
            </p:cNvPr>
            <p:cNvSpPr/>
            <p:nvPr/>
          </p:nvSpPr>
          <p:spPr>
            <a:xfrm>
              <a:off x="1790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orma Livre: Forma 138">
              <a:extLst>
                <a:ext uri="{FF2B5EF4-FFF2-40B4-BE49-F238E27FC236}">
                  <a16:creationId xmlns:a16="http://schemas.microsoft.com/office/drawing/2014/main" id="{3A63F9D2-F300-4AA7-8B4F-B7923D20161F}"/>
                </a:ext>
              </a:extLst>
            </p:cNvPr>
            <p:cNvSpPr/>
            <p:nvPr/>
          </p:nvSpPr>
          <p:spPr>
            <a:xfrm>
              <a:off x="990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orma Livre: Forma 139">
              <a:extLst>
                <a:ext uri="{FF2B5EF4-FFF2-40B4-BE49-F238E27FC236}">
                  <a16:creationId xmlns:a16="http://schemas.microsoft.com/office/drawing/2014/main" id="{42D6AE0D-552A-4C74-9C62-A66FAE38292A}"/>
                </a:ext>
              </a:extLst>
            </p:cNvPr>
            <p:cNvSpPr/>
            <p:nvPr/>
          </p:nvSpPr>
          <p:spPr>
            <a:xfrm>
              <a:off x="190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orma Livre: Forma 140">
              <a:extLst>
                <a:ext uri="{FF2B5EF4-FFF2-40B4-BE49-F238E27FC236}">
                  <a16:creationId xmlns:a16="http://schemas.microsoft.com/office/drawing/2014/main" id="{8B8614DE-AE00-4A65-924B-CA364DB08E20}"/>
                </a:ext>
              </a:extLst>
            </p:cNvPr>
            <p:cNvSpPr/>
            <p:nvPr/>
          </p:nvSpPr>
          <p:spPr>
            <a:xfrm>
              <a:off x="11391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orma Livre: Forma 141">
              <a:extLst>
                <a:ext uri="{FF2B5EF4-FFF2-40B4-BE49-F238E27FC236}">
                  <a16:creationId xmlns:a16="http://schemas.microsoft.com/office/drawing/2014/main" id="{A0B45F7D-EE0F-4C8C-B25C-89BB4E19D252}"/>
                </a:ext>
              </a:extLst>
            </p:cNvPr>
            <p:cNvSpPr/>
            <p:nvPr/>
          </p:nvSpPr>
          <p:spPr>
            <a:xfrm>
              <a:off x="10591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orma Livre: Forma 142">
              <a:extLst>
                <a:ext uri="{FF2B5EF4-FFF2-40B4-BE49-F238E27FC236}">
                  <a16:creationId xmlns:a16="http://schemas.microsoft.com/office/drawing/2014/main" id="{72F3EA22-2D83-478D-BA85-2EAD0673F5A2}"/>
                </a:ext>
              </a:extLst>
            </p:cNvPr>
            <p:cNvSpPr/>
            <p:nvPr/>
          </p:nvSpPr>
          <p:spPr>
            <a:xfrm>
              <a:off x="9791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orma Livre: Forma 143">
              <a:extLst>
                <a:ext uri="{FF2B5EF4-FFF2-40B4-BE49-F238E27FC236}">
                  <a16:creationId xmlns:a16="http://schemas.microsoft.com/office/drawing/2014/main" id="{34E02A58-8C4E-4EF9-B72D-BB915C7259D3}"/>
                </a:ext>
              </a:extLst>
            </p:cNvPr>
            <p:cNvSpPr/>
            <p:nvPr/>
          </p:nvSpPr>
          <p:spPr>
            <a:xfrm>
              <a:off x="8991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orma Livre: Forma 144">
              <a:extLst>
                <a:ext uri="{FF2B5EF4-FFF2-40B4-BE49-F238E27FC236}">
                  <a16:creationId xmlns:a16="http://schemas.microsoft.com/office/drawing/2014/main" id="{114DE370-8C72-42D7-8EAA-E4B1C3370CC8}"/>
                </a:ext>
              </a:extLst>
            </p:cNvPr>
            <p:cNvSpPr/>
            <p:nvPr/>
          </p:nvSpPr>
          <p:spPr>
            <a:xfrm>
              <a:off x="8191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orma Livre: Forma 145">
              <a:extLst>
                <a:ext uri="{FF2B5EF4-FFF2-40B4-BE49-F238E27FC236}">
                  <a16:creationId xmlns:a16="http://schemas.microsoft.com/office/drawing/2014/main" id="{0B659948-B981-457C-A39B-D5C7CF8243B7}"/>
                </a:ext>
              </a:extLst>
            </p:cNvPr>
            <p:cNvSpPr/>
            <p:nvPr/>
          </p:nvSpPr>
          <p:spPr>
            <a:xfrm>
              <a:off x="73914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orma Livre: Forma 146">
              <a:extLst>
                <a:ext uri="{FF2B5EF4-FFF2-40B4-BE49-F238E27FC236}">
                  <a16:creationId xmlns:a16="http://schemas.microsoft.com/office/drawing/2014/main" id="{D46A2981-DE4B-4366-BD70-067B2A742E33}"/>
                </a:ext>
              </a:extLst>
            </p:cNvPr>
            <p:cNvSpPr/>
            <p:nvPr/>
          </p:nvSpPr>
          <p:spPr>
            <a:xfrm>
              <a:off x="65913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orma Livre: Forma 147">
              <a:extLst>
                <a:ext uri="{FF2B5EF4-FFF2-40B4-BE49-F238E27FC236}">
                  <a16:creationId xmlns:a16="http://schemas.microsoft.com/office/drawing/2014/main" id="{77C9C132-E20A-418E-9CB0-371ED0FB1B10}"/>
                </a:ext>
              </a:extLst>
            </p:cNvPr>
            <p:cNvSpPr/>
            <p:nvPr/>
          </p:nvSpPr>
          <p:spPr>
            <a:xfrm>
              <a:off x="57912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orma Livre: Forma 148">
              <a:extLst>
                <a:ext uri="{FF2B5EF4-FFF2-40B4-BE49-F238E27FC236}">
                  <a16:creationId xmlns:a16="http://schemas.microsoft.com/office/drawing/2014/main" id="{F9DE4A1D-4A2D-433E-9938-725EC58B2E75}"/>
                </a:ext>
              </a:extLst>
            </p:cNvPr>
            <p:cNvSpPr/>
            <p:nvPr/>
          </p:nvSpPr>
          <p:spPr>
            <a:xfrm>
              <a:off x="49911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orma Livre: Forma 149">
              <a:extLst>
                <a:ext uri="{FF2B5EF4-FFF2-40B4-BE49-F238E27FC236}">
                  <a16:creationId xmlns:a16="http://schemas.microsoft.com/office/drawing/2014/main" id="{0578B4D0-CEB0-4E48-B00A-660ED5FC356E}"/>
                </a:ext>
              </a:extLst>
            </p:cNvPr>
            <p:cNvSpPr/>
            <p:nvPr/>
          </p:nvSpPr>
          <p:spPr>
            <a:xfrm>
              <a:off x="41910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orma Livre: Forma 150">
              <a:extLst>
                <a:ext uri="{FF2B5EF4-FFF2-40B4-BE49-F238E27FC236}">
                  <a16:creationId xmlns:a16="http://schemas.microsoft.com/office/drawing/2014/main" id="{E2E014F0-2B15-45B6-99E2-2D9866E39F56}"/>
                </a:ext>
              </a:extLst>
            </p:cNvPr>
            <p:cNvSpPr/>
            <p:nvPr/>
          </p:nvSpPr>
          <p:spPr>
            <a:xfrm>
              <a:off x="3390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orma Livre: Forma 151">
              <a:extLst>
                <a:ext uri="{FF2B5EF4-FFF2-40B4-BE49-F238E27FC236}">
                  <a16:creationId xmlns:a16="http://schemas.microsoft.com/office/drawing/2014/main" id="{52E2B0A0-6194-4600-BFA0-3051035BF2BD}"/>
                </a:ext>
              </a:extLst>
            </p:cNvPr>
            <p:cNvSpPr/>
            <p:nvPr/>
          </p:nvSpPr>
          <p:spPr>
            <a:xfrm>
              <a:off x="2590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orma Livre: Forma 152">
              <a:extLst>
                <a:ext uri="{FF2B5EF4-FFF2-40B4-BE49-F238E27FC236}">
                  <a16:creationId xmlns:a16="http://schemas.microsoft.com/office/drawing/2014/main" id="{436D6E1E-6C2E-4E8C-83A8-276712CB8652}"/>
                </a:ext>
              </a:extLst>
            </p:cNvPr>
            <p:cNvSpPr/>
            <p:nvPr/>
          </p:nvSpPr>
          <p:spPr>
            <a:xfrm>
              <a:off x="1790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orma Livre: Forma 153">
              <a:extLst>
                <a:ext uri="{FF2B5EF4-FFF2-40B4-BE49-F238E27FC236}">
                  <a16:creationId xmlns:a16="http://schemas.microsoft.com/office/drawing/2014/main" id="{D649E473-3F65-4F8B-B2B5-1B4BB7F2E061}"/>
                </a:ext>
              </a:extLst>
            </p:cNvPr>
            <p:cNvSpPr/>
            <p:nvPr/>
          </p:nvSpPr>
          <p:spPr>
            <a:xfrm>
              <a:off x="990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orma Livre: Forma 154">
              <a:extLst>
                <a:ext uri="{FF2B5EF4-FFF2-40B4-BE49-F238E27FC236}">
                  <a16:creationId xmlns:a16="http://schemas.microsoft.com/office/drawing/2014/main" id="{17244C8A-5EB3-4FD0-A96A-EAA3CF01526A}"/>
                </a:ext>
              </a:extLst>
            </p:cNvPr>
            <p:cNvSpPr/>
            <p:nvPr/>
          </p:nvSpPr>
          <p:spPr>
            <a:xfrm>
              <a:off x="190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orma Livre: Forma 155">
              <a:extLst>
                <a:ext uri="{FF2B5EF4-FFF2-40B4-BE49-F238E27FC236}">
                  <a16:creationId xmlns:a16="http://schemas.microsoft.com/office/drawing/2014/main" id="{3B2FA11E-C538-4C9D-AE36-305AF4339214}"/>
                </a:ext>
              </a:extLst>
            </p:cNvPr>
            <p:cNvSpPr/>
            <p:nvPr/>
          </p:nvSpPr>
          <p:spPr>
            <a:xfrm>
              <a:off x="11391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orma Livre: Forma 156">
              <a:extLst>
                <a:ext uri="{FF2B5EF4-FFF2-40B4-BE49-F238E27FC236}">
                  <a16:creationId xmlns:a16="http://schemas.microsoft.com/office/drawing/2014/main" id="{BDF8F4D2-22D3-4C9C-8B0C-5D4B0A8021AD}"/>
                </a:ext>
              </a:extLst>
            </p:cNvPr>
            <p:cNvSpPr/>
            <p:nvPr/>
          </p:nvSpPr>
          <p:spPr>
            <a:xfrm>
              <a:off x="10591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orma Livre: Forma 157">
              <a:extLst>
                <a:ext uri="{FF2B5EF4-FFF2-40B4-BE49-F238E27FC236}">
                  <a16:creationId xmlns:a16="http://schemas.microsoft.com/office/drawing/2014/main" id="{7A720160-648B-4488-B428-66548A19D08D}"/>
                </a:ext>
              </a:extLst>
            </p:cNvPr>
            <p:cNvSpPr/>
            <p:nvPr/>
          </p:nvSpPr>
          <p:spPr>
            <a:xfrm>
              <a:off x="9791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orma Livre: Forma 158">
              <a:extLst>
                <a:ext uri="{FF2B5EF4-FFF2-40B4-BE49-F238E27FC236}">
                  <a16:creationId xmlns:a16="http://schemas.microsoft.com/office/drawing/2014/main" id="{C82D3361-9449-496A-A2CC-3C4C55552707}"/>
                </a:ext>
              </a:extLst>
            </p:cNvPr>
            <p:cNvSpPr/>
            <p:nvPr/>
          </p:nvSpPr>
          <p:spPr>
            <a:xfrm>
              <a:off x="8991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orma Livre: Forma 159">
              <a:extLst>
                <a:ext uri="{FF2B5EF4-FFF2-40B4-BE49-F238E27FC236}">
                  <a16:creationId xmlns:a16="http://schemas.microsoft.com/office/drawing/2014/main" id="{7B7E40BB-C8CF-412D-8F47-3DB4779152FF}"/>
                </a:ext>
              </a:extLst>
            </p:cNvPr>
            <p:cNvSpPr/>
            <p:nvPr/>
          </p:nvSpPr>
          <p:spPr>
            <a:xfrm>
              <a:off x="8191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orma Livre: Forma 160">
              <a:extLst>
                <a:ext uri="{FF2B5EF4-FFF2-40B4-BE49-F238E27FC236}">
                  <a16:creationId xmlns:a16="http://schemas.microsoft.com/office/drawing/2014/main" id="{A6F2A71D-4B05-4C60-B093-7A0AE9DAA87E}"/>
                </a:ext>
              </a:extLst>
            </p:cNvPr>
            <p:cNvSpPr/>
            <p:nvPr/>
          </p:nvSpPr>
          <p:spPr>
            <a:xfrm>
              <a:off x="73914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orma Livre: Forma 161">
              <a:extLst>
                <a:ext uri="{FF2B5EF4-FFF2-40B4-BE49-F238E27FC236}">
                  <a16:creationId xmlns:a16="http://schemas.microsoft.com/office/drawing/2014/main" id="{55BE5616-3250-4DE5-BEE6-E55D7D59F851}"/>
                </a:ext>
              </a:extLst>
            </p:cNvPr>
            <p:cNvSpPr/>
            <p:nvPr/>
          </p:nvSpPr>
          <p:spPr>
            <a:xfrm>
              <a:off x="65913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orma Livre: Forma 162">
              <a:extLst>
                <a:ext uri="{FF2B5EF4-FFF2-40B4-BE49-F238E27FC236}">
                  <a16:creationId xmlns:a16="http://schemas.microsoft.com/office/drawing/2014/main" id="{6F4FC2CD-22D5-4E0D-9E11-C80B41E7BB36}"/>
                </a:ext>
              </a:extLst>
            </p:cNvPr>
            <p:cNvSpPr/>
            <p:nvPr/>
          </p:nvSpPr>
          <p:spPr>
            <a:xfrm>
              <a:off x="57912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orma Livre: Forma 163">
              <a:extLst>
                <a:ext uri="{FF2B5EF4-FFF2-40B4-BE49-F238E27FC236}">
                  <a16:creationId xmlns:a16="http://schemas.microsoft.com/office/drawing/2014/main" id="{B38D35CC-71F8-4C7E-9E9F-5CF90E58B9E3}"/>
                </a:ext>
              </a:extLst>
            </p:cNvPr>
            <p:cNvSpPr/>
            <p:nvPr/>
          </p:nvSpPr>
          <p:spPr>
            <a:xfrm>
              <a:off x="49911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orma Livre: Forma 164">
              <a:extLst>
                <a:ext uri="{FF2B5EF4-FFF2-40B4-BE49-F238E27FC236}">
                  <a16:creationId xmlns:a16="http://schemas.microsoft.com/office/drawing/2014/main" id="{AF6897E4-254A-452F-9530-334EBDC985A5}"/>
                </a:ext>
              </a:extLst>
            </p:cNvPr>
            <p:cNvSpPr/>
            <p:nvPr/>
          </p:nvSpPr>
          <p:spPr>
            <a:xfrm>
              <a:off x="41910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orma Livre: Forma 165">
              <a:extLst>
                <a:ext uri="{FF2B5EF4-FFF2-40B4-BE49-F238E27FC236}">
                  <a16:creationId xmlns:a16="http://schemas.microsoft.com/office/drawing/2014/main" id="{D33FCF73-1299-48C1-AF1A-8839B59EA6EA}"/>
                </a:ext>
              </a:extLst>
            </p:cNvPr>
            <p:cNvSpPr/>
            <p:nvPr/>
          </p:nvSpPr>
          <p:spPr>
            <a:xfrm>
              <a:off x="3390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orma Livre: Forma 166">
              <a:extLst>
                <a:ext uri="{FF2B5EF4-FFF2-40B4-BE49-F238E27FC236}">
                  <a16:creationId xmlns:a16="http://schemas.microsoft.com/office/drawing/2014/main" id="{9DFC5925-697A-4803-975C-E57421B87048}"/>
                </a:ext>
              </a:extLst>
            </p:cNvPr>
            <p:cNvSpPr/>
            <p:nvPr/>
          </p:nvSpPr>
          <p:spPr>
            <a:xfrm>
              <a:off x="2590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orma Livre: Forma 167">
              <a:extLst>
                <a:ext uri="{FF2B5EF4-FFF2-40B4-BE49-F238E27FC236}">
                  <a16:creationId xmlns:a16="http://schemas.microsoft.com/office/drawing/2014/main" id="{A4CCE6F7-C858-4D54-A596-EE9D9FB3242D}"/>
                </a:ext>
              </a:extLst>
            </p:cNvPr>
            <p:cNvSpPr/>
            <p:nvPr/>
          </p:nvSpPr>
          <p:spPr>
            <a:xfrm>
              <a:off x="1790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orma Livre: Forma 168">
              <a:extLst>
                <a:ext uri="{FF2B5EF4-FFF2-40B4-BE49-F238E27FC236}">
                  <a16:creationId xmlns:a16="http://schemas.microsoft.com/office/drawing/2014/main" id="{58F9DE81-6F86-4AB1-A052-47C56CF6143D}"/>
                </a:ext>
              </a:extLst>
            </p:cNvPr>
            <p:cNvSpPr/>
            <p:nvPr/>
          </p:nvSpPr>
          <p:spPr>
            <a:xfrm>
              <a:off x="990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orma Livre: Forma 169">
              <a:extLst>
                <a:ext uri="{FF2B5EF4-FFF2-40B4-BE49-F238E27FC236}">
                  <a16:creationId xmlns:a16="http://schemas.microsoft.com/office/drawing/2014/main" id="{C960FF87-27AF-4C61-8E3F-97F7AE086747}"/>
                </a:ext>
              </a:extLst>
            </p:cNvPr>
            <p:cNvSpPr/>
            <p:nvPr/>
          </p:nvSpPr>
          <p:spPr>
            <a:xfrm>
              <a:off x="190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orma Livre: Forma 170">
              <a:extLst>
                <a:ext uri="{FF2B5EF4-FFF2-40B4-BE49-F238E27FC236}">
                  <a16:creationId xmlns:a16="http://schemas.microsoft.com/office/drawing/2014/main" id="{7998624A-BB7F-467F-8FFE-7CBF1B21D893}"/>
                </a:ext>
              </a:extLst>
            </p:cNvPr>
            <p:cNvSpPr/>
            <p:nvPr/>
          </p:nvSpPr>
          <p:spPr>
            <a:xfrm>
              <a:off x="11391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orma Livre: Forma 171">
              <a:extLst>
                <a:ext uri="{FF2B5EF4-FFF2-40B4-BE49-F238E27FC236}">
                  <a16:creationId xmlns:a16="http://schemas.microsoft.com/office/drawing/2014/main" id="{79005FED-005A-4E41-9BD1-EEE4FFAFD869}"/>
                </a:ext>
              </a:extLst>
            </p:cNvPr>
            <p:cNvSpPr/>
            <p:nvPr/>
          </p:nvSpPr>
          <p:spPr>
            <a:xfrm>
              <a:off x="10591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orma Livre: Forma 172">
              <a:extLst>
                <a:ext uri="{FF2B5EF4-FFF2-40B4-BE49-F238E27FC236}">
                  <a16:creationId xmlns:a16="http://schemas.microsoft.com/office/drawing/2014/main" id="{C108E026-B486-4AB1-9132-C78E72F133E3}"/>
                </a:ext>
              </a:extLst>
            </p:cNvPr>
            <p:cNvSpPr/>
            <p:nvPr/>
          </p:nvSpPr>
          <p:spPr>
            <a:xfrm>
              <a:off x="9791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orma Livre: Forma 173">
              <a:extLst>
                <a:ext uri="{FF2B5EF4-FFF2-40B4-BE49-F238E27FC236}">
                  <a16:creationId xmlns:a16="http://schemas.microsoft.com/office/drawing/2014/main" id="{07D36285-9EE1-4D10-AC93-DA2E89F1630E}"/>
                </a:ext>
              </a:extLst>
            </p:cNvPr>
            <p:cNvSpPr/>
            <p:nvPr/>
          </p:nvSpPr>
          <p:spPr>
            <a:xfrm>
              <a:off x="8991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orma Livre: Forma 174">
              <a:extLst>
                <a:ext uri="{FF2B5EF4-FFF2-40B4-BE49-F238E27FC236}">
                  <a16:creationId xmlns:a16="http://schemas.microsoft.com/office/drawing/2014/main" id="{1AB6EB40-CCA9-4BFA-8A1C-925D77522AB0}"/>
                </a:ext>
              </a:extLst>
            </p:cNvPr>
            <p:cNvSpPr/>
            <p:nvPr/>
          </p:nvSpPr>
          <p:spPr>
            <a:xfrm>
              <a:off x="8191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orma Livre: Forma 175">
              <a:extLst>
                <a:ext uri="{FF2B5EF4-FFF2-40B4-BE49-F238E27FC236}">
                  <a16:creationId xmlns:a16="http://schemas.microsoft.com/office/drawing/2014/main" id="{3319B804-FB7A-4215-937D-8A25AF528CED}"/>
                </a:ext>
              </a:extLst>
            </p:cNvPr>
            <p:cNvSpPr/>
            <p:nvPr/>
          </p:nvSpPr>
          <p:spPr>
            <a:xfrm>
              <a:off x="73914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orma Livre: Forma 176">
              <a:extLst>
                <a:ext uri="{FF2B5EF4-FFF2-40B4-BE49-F238E27FC236}">
                  <a16:creationId xmlns:a16="http://schemas.microsoft.com/office/drawing/2014/main" id="{8AA5685E-7B00-4144-A914-249D10104065}"/>
                </a:ext>
              </a:extLst>
            </p:cNvPr>
            <p:cNvSpPr/>
            <p:nvPr/>
          </p:nvSpPr>
          <p:spPr>
            <a:xfrm>
              <a:off x="65913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orma Livre: Forma 177">
              <a:extLst>
                <a:ext uri="{FF2B5EF4-FFF2-40B4-BE49-F238E27FC236}">
                  <a16:creationId xmlns:a16="http://schemas.microsoft.com/office/drawing/2014/main" id="{3D5DDBE3-E484-4375-9629-E926FD4D505C}"/>
                </a:ext>
              </a:extLst>
            </p:cNvPr>
            <p:cNvSpPr/>
            <p:nvPr/>
          </p:nvSpPr>
          <p:spPr>
            <a:xfrm>
              <a:off x="57912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orma Livre: Forma 178">
              <a:extLst>
                <a:ext uri="{FF2B5EF4-FFF2-40B4-BE49-F238E27FC236}">
                  <a16:creationId xmlns:a16="http://schemas.microsoft.com/office/drawing/2014/main" id="{C748BF19-D571-4576-8945-442D691BA4F6}"/>
                </a:ext>
              </a:extLst>
            </p:cNvPr>
            <p:cNvSpPr/>
            <p:nvPr/>
          </p:nvSpPr>
          <p:spPr>
            <a:xfrm>
              <a:off x="49911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orma Livre: Forma 179">
              <a:extLst>
                <a:ext uri="{FF2B5EF4-FFF2-40B4-BE49-F238E27FC236}">
                  <a16:creationId xmlns:a16="http://schemas.microsoft.com/office/drawing/2014/main" id="{9B3AC335-59E8-46AF-8F22-7A6B54AFB586}"/>
                </a:ext>
              </a:extLst>
            </p:cNvPr>
            <p:cNvSpPr/>
            <p:nvPr/>
          </p:nvSpPr>
          <p:spPr>
            <a:xfrm>
              <a:off x="41910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orma Livre: Forma 180">
              <a:extLst>
                <a:ext uri="{FF2B5EF4-FFF2-40B4-BE49-F238E27FC236}">
                  <a16:creationId xmlns:a16="http://schemas.microsoft.com/office/drawing/2014/main" id="{645E2511-CF24-4678-8521-58057F5B2042}"/>
                </a:ext>
              </a:extLst>
            </p:cNvPr>
            <p:cNvSpPr/>
            <p:nvPr/>
          </p:nvSpPr>
          <p:spPr>
            <a:xfrm>
              <a:off x="3390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orma Livre: Forma 181">
              <a:extLst>
                <a:ext uri="{FF2B5EF4-FFF2-40B4-BE49-F238E27FC236}">
                  <a16:creationId xmlns:a16="http://schemas.microsoft.com/office/drawing/2014/main" id="{F3BAB165-2DA3-455A-BA46-F84C14DB0E4D}"/>
                </a:ext>
              </a:extLst>
            </p:cNvPr>
            <p:cNvSpPr/>
            <p:nvPr/>
          </p:nvSpPr>
          <p:spPr>
            <a:xfrm>
              <a:off x="2590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orma Livre: Forma 182">
              <a:extLst>
                <a:ext uri="{FF2B5EF4-FFF2-40B4-BE49-F238E27FC236}">
                  <a16:creationId xmlns:a16="http://schemas.microsoft.com/office/drawing/2014/main" id="{358455D7-FA01-4C7C-85A9-D8C831F1DCF4}"/>
                </a:ext>
              </a:extLst>
            </p:cNvPr>
            <p:cNvSpPr/>
            <p:nvPr/>
          </p:nvSpPr>
          <p:spPr>
            <a:xfrm>
              <a:off x="1790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orma Livre: Forma 183">
              <a:extLst>
                <a:ext uri="{FF2B5EF4-FFF2-40B4-BE49-F238E27FC236}">
                  <a16:creationId xmlns:a16="http://schemas.microsoft.com/office/drawing/2014/main" id="{A3AEF66D-4446-4615-81F2-315B95CCE804}"/>
                </a:ext>
              </a:extLst>
            </p:cNvPr>
            <p:cNvSpPr/>
            <p:nvPr/>
          </p:nvSpPr>
          <p:spPr>
            <a:xfrm>
              <a:off x="990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orma Livre: Forma 184">
              <a:extLst>
                <a:ext uri="{FF2B5EF4-FFF2-40B4-BE49-F238E27FC236}">
                  <a16:creationId xmlns:a16="http://schemas.microsoft.com/office/drawing/2014/main" id="{FC6EDFFE-BD47-4DBE-861F-B86D4745A9AC}"/>
                </a:ext>
              </a:extLst>
            </p:cNvPr>
            <p:cNvSpPr/>
            <p:nvPr/>
          </p:nvSpPr>
          <p:spPr>
            <a:xfrm>
              <a:off x="190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6" name="CaixaDeTexto 185">
            <a:extLst>
              <a:ext uri="{FF2B5EF4-FFF2-40B4-BE49-F238E27FC236}">
                <a16:creationId xmlns:a16="http://schemas.microsoft.com/office/drawing/2014/main" id="{EDCE4DA4-360A-45F0-A811-0DF484FC189B}"/>
              </a:ext>
            </a:extLst>
          </p:cNvPr>
          <p:cNvSpPr txBox="1"/>
          <p:nvPr/>
        </p:nvSpPr>
        <p:spPr>
          <a:xfrm>
            <a:off x="1224507" y="447223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185124869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-4796"/>
            <a:ext cx="685798" cy="68627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tângulo: Cantos Arredondados 103">
            <a:extLst>
              <a:ext uri="{FF2B5EF4-FFF2-40B4-BE49-F238E27FC236}">
                <a16:creationId xmlns:a16="http://schemas.microsoft.com/office/drawing/2014/main" id="{5F7CC87D-8A7A-4E6F-93E2-2A6CA52CF785}"/>
              </a:ext>
            </a:extLst>
          </p:cNvPr>
          <p:cNvSpPr/>
          <p:nvPr/>
        </p:nvSpPr>
        <p:spPr>
          <a:xfrm flipH="1">
            <a:off x="685799" y="0"/>
            <a:ext cx="2149248" cy="6858000"/>
          </a:xfrm>
          <a:prstGeom prst="roundRect">
            <a:avLst>
              <a:gd name="adj" fmla="val 0"/>
            </a:avLst>
          </a:prstGeom>
          <a:solidFill>
            <a:srgbClr val="22364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DD922399-75C6-45B7-AD02-6980CC9DB295}"/>
              </a:ext>
            </a:extLst>
          </p:cNvPr>
          <p:cNvCxnSpPr/>
          <p:nvPr/>
        </p:nvCxnSpPr>
        <p:spPr>
          <a:xfrm>
            <a:off x="745446" y="7348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93EDBD29-F357-4A79-8DEF-7DCD35C34F08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770844" y="2792223"/>
            <a:ext cx="20579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A7ADF540-0F86-48DD-9575-6A92280A48A5}"/>
              </a:ext>
            </a:extLst>
          </p:cNvPr>
          <p:cNvCxnSpPr/>
          <p:nvPr/>
        </p:nvCxnSpPr>
        <p:spPr>
          <a:xfrm>
            <a:off x="745446" y="49512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8198CD10-C447-4BA5-9058-A0BD62F14C5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1" y="2189148"/>
            <a:ext cx="2099160" cy="1206150"/>
          </a:xfrm>
          <a:prstGeom prst="rect">
            <a:avLst/>
          </a:prstGeom>
        </p:spPr>
      </p:pic>
      <p:pic>
        <p:nvPicPr>
          <p:cNvPr id="81" name="Imagem 80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75F348A5-0590-4081-BAF7-DA796120D6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8" y="131748"/>
            <a:ext cx="2123853" cy="1206150"/>
          </a:xfrm>
          <a:prstGeom prst="rect">
            <a:avLst/>
          </a:prstGeom>
        </p:spPr>
      </p:pic>
      <p:pic>
        <p:nvPicPr>
          <p:cNvPr id="82" name="Imagem 8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62E5DBA3-93E0-41D1-AE51-C29B933E16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4356558"/>
            <a:ext cx="2172550" cy="1206150"/>
          </a:xfrm>
          <a:prstGeom prst="rect">
            <a:avLst/>
          </a:prstGeom>
        </p:spPr>
      </p:pic>
      <p:pic>
        <p:nvPicPr>
          <p:cNvPr id="83" name="Imagem 82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C0C5CBA5-ED37-458D-9D36-30D7683A31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79" y="2848476"/>
            <a:ext cx="3225800" cy="1206150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9B74B9D7-76DC-4F12-A24A-B4B888E44C71}"/>
              </a:ext>
            </a:extLst>
          </p:cNvPr>
          <p:cNvGrpSpPr/>
          <p:nvPr/>
        </p:nvGrpSpPr>
        <p:grpSpPr>
          <a:xfrm>
            <a:off x="9328906" y="0"/>
            <a:ext cx="2850394" cy="6857995"/>
            <a:chOff x="9328906" y="0"/>
            <a:chExt cx="2850394" cy="6857995"/>
          </a:xfrm>
        </p:grpSpPr>
        <p:sp>
          <p:nvSpPr>
            <p:cNvPr id="84" name="Retângulo: Cantos Arredondados 83">
              <a:extLst>
                <a:ext uri="{FF2B5EF4-FFF2-40B4-BE49-F238E27FC236}">
                  <a16:creationId xmlns:a16="http://schemas.microsoft.com/office/drawing/2014/main" id="{218FC431-5305-4598-8988-0377C89C1A4F}"/>
                </a:ext>
              </a:extLst>
            </p:cNvPr>
            <p:cNvSpPr/>
            <p:nvPr/>
          </p:nvSpPr>
          <p:spPr>
            <a:xfrm flipH="1">
              <a:off x="9337851" y="0"/>
              <a:ext cx="2840380" cy="6857995"/>
            </a:xfrm>
            <a:prstGeom prst="roundRect">
              <a:avLst>
                <a:gd name="adj" fmla="val 0"/>
              </a:avLst>
            </a:prstGeom>
            <a:solidFill>
              <a:srgbClr val="223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tângulo: Cantos Arredondados 86">
              <a:extLst>
                <a:ext uri="{FF2B5EF4-FFF2-40B4-BE49-F238E27FC236}">
                  <a16:creationId xmlns:a16="http://schemas.microsoft.com/office/drawing/2014/main" id="{19A9794B-3CA7-404A-9FF4-8EEA75F46716}"/>
                </a:ext>
              </a:extLst>
            </p:cNvPr>
            <p:cNvSpPr/>
            <p:nvPr/>
          </p:nvSpPr>
          <p:spPr>
            <a:xfrm>
              <a:off x="9328906" y="0"/>
              <a:ext cx="2850394" cy="1168395"/>
            </a:xfrm>
            <a:prstGeom prst="roundRect">
              <a:avLst>
                <a:gd name="adj" fmla="val 0"/>
              </a:avLst>
            </a:prstGeom>
            <a:solidFill>
              <a:srgbClr val="845E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1" name="Gráfico 70">
            <a:extLst>
              <a:ext uri="{FF2B5EF4-FFF2-40B4-BE49-F238E27FC236}">
                <a16:creationId xmlns:a16="http://schemas.microsoft.com/office/drawing/2014/main" id="{D7460095-E47F-4580-8B27-8291F951C6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08108" y="448251"/>
            <a:ext cx="241200" cy="2412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774A9307-2141-4D05-8EEC-81290ABFE594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orma Livre: Forma 23">
            <a:extLst>
              <a:ext uri="{FF2B5EF4-FFF2-40B4-BE49-F238E27FC236}">
                <a16:creationId xmlns:a16="http://schemas.microsoft.com/office/drawing/2014/main" id="{26F403CB-71A2-4ECA-834A-AF08DFDD1835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1252EF85-8B04-4EA5-B3BB-13342EBEBE7B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D511F086-5D82-48EC-ACB7-37864F4E687E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8087BD6-DC26-4F4F-BE6D-4D8E40FA2F27}"/>
              </a:ext>
            </a:extLst>
          </p:cNvPr>
          <p:cNvSpPr txBox="1"/>
          <p:nvPr/>
        </p:nvSpPr>
        <p:spPr>
          <a:xfrm>
            <a:off x="1105495" y="381674"/>
            <a:ext cx="132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B0BFE5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3890234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2306234"/>
            <a:ext cx="12192000" cy="45517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-1"/>
            <a:ext cx="12192000" cy="230773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11058525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923927" y="1541319"/>
            <a:ext cx="7336401" cy="2441864"/>
          </a:xfrm>
          <a:prstGeom prst="roundRect">
            <a:avLst>
              <a:gd name="adj" fmla="val 115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79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923927" y="4199660"/>
            <a:ext cx="7350687" cy="2459182"/>
          </a:xfrm>
          <a:prstGeom prst="roundRect">
            <a:avLst>
              <a:gd name="adj" fmla="val 182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7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9083984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-4796"/>
            <a:ext cx="685798" cy="68627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tângulo: Cantos Arredondados 103">
            <a:extLst>
              <a:ext uri="{FF2B5EF4-FFF2-40B4-BE49-F238E27FC236}">
                <a16:creationId xmlns:a16="http://schemas.microsoft.com/office/drawing/2014/main" id="{5F7CC87D-8A7A-4E6F-93E2-2A6CA52CF785}"/>
              </a:ext>
            </a:extLst>
          </p:cNvPr>
          <p:cNvSpPr/>
          <p:nvPr/>
        </p:nvSpPr>
        <p:spPr>
          <a:xfrm flipH="1">
            <a:off x="685799" y="3955"/>
            <a:ext cx="2149248" cy="6854039"/>
          </a:xfrm>
          <a:prstGeom prst="roundRect">
            <a:avLst>
              <a:gd name="adj" fmla="val 0"/>
            </a:avLst>
          </a:prstGeom>
          <a:solidFill>
            <a:srgbClr val="22364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DD922399-75C6-45B7-AD02-6980CC9DB295}"/>
              </a:ext>
            </a:extLst>
          </p:cNvPr>
          <p:cNvCxnSpPr/>
          <p:nvPr/>
        </p:nvCxnSpPr>
        <p:spPr>
          <a:xfrm>
            <a:off x="745446" y="7348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93EDBD29-F357-4A79-8DEF-7DCD35C34F08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770844" y="2792223"/>
            <a:ext cx="20579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A7ADF540-0F86-48DD-9575-6A92280A48A5}"/>
              </a:ext>
            </a:extLst>
          </p:cNvPr>
          <p:cNvCxnSpPr/>
          <p:nvPr/>
        </p:nvCxnSpPr>
        <p:spPr>
          <a:xfrm>
            <a:off x="745446" y="49512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8198CD10-C447-4BA5-9058-A0BD62F14C5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1" y="2189148"/>
            <a:ext cx="2099160" cy="1206150"/>
          </a:xfrm>
          <a:prstGeom prst="rect">
            <a:avLst/>
          </a:prstGeom>
        </p:spPr>
      </p:pic>
      <p:pic>
        <p:nvPicPr>
          <p:cNvPr id="81" name="Imagem 80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75F348A5-0590-4081-BAF7-DA796120D6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8" y="131748"/>
            <a:ext cx="2123853" cy="1206150"/>
          </a:xfrm>
          <a:prstGeom prst="rect">
            <a:avLst/>
          </a:prstGeom>
        </p:spPr>
      </p:pic>
      <p:pic>
        <p:nvPicPr>
          <p:cNvPr id="82" name="Imagem 8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62E5DBA3-93E0-41D1-AE51-C29B933E16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4356558"/>
            <a:ext cx="2172550" cy="1206150"/>
          </a:xfrm>
          <a:prstGeom prst="rect">
            <a:avLst/>
          </a:prstGeom>
        </p:spPr>
      </p:pic>
      <p:pic>
        <p:nvPicPr>
          <p:cNvPr id="83" name="Imagem 82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C0C5CBA5-ED37-458D-9D36-30D7683A31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739" y="2779415"/>
            <a:ext cx="3225800" cy="12061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5264F562-89BA-4CA2-9865-F4DD10F9B4C2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orma Livre: Forma 19">
            <a:extLst>
              <a:ext uri="{FF2B5EF4-FFF2-40B4-BE49-F238E27FC236}">
                <a16:creationId xmlns:a16="http://schemas.microsoft.com/office/drawing/2014/main" id="{5E3CA02C-9891-40C9-B500-55E71BC10411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orma Livre: Forma 20">
            <a:extLst>
              <a:ext uri="{FF2B5EF4-FFF2-40B4-BE49-F238E27FC236}">
                <a16:creationId xmlns:a16="http://schemas.microsoft.com/office/drawing/2014/main" id="{8AE08A21-D8FC-4AF8-859B-CD7A3BD2626D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orma Livre: Forma 21">
            <a:extLst>
              <a:ext uri="{FF2B5EF4-FFF2-40B4-BE49-F238E27FC236}">
                <a16:creationId xmlns:a16="http://schemas.microsoft.com/office/drawing/2014/main" id="{8A1D22ED-966A-45A9-8A3B-6DE716434BE6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A411E7CE-47BA-4819-9F98-578D0A83D89F}"/>
              </a:ext>
            </a:extLst>
          </p:cNvPr>
          <p:cNvSpPr txBox="1"/>
          <p:nvPr/>
        </p:nvSpPr>
        <p:spPr>
          <a:xfrm>
            <a:off x="1105495" y="381674"/>
            <a:ext cx="132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B0BFE5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100471523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0"/>
            <a:ext cx="655171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B74B9D7-76DC-4F12-A24A-B4B888E44C71}"/>
              </a:ext>
            </a:extLst>
          </p:cNvPr>
          <p:cNvGrpSpPr/>
          <p:nvPr/>
        </p:nvGrpSpPr>
        <p:grpSpPr>
          <a:xfrm>
            <a:off x="9328906" y="-7196"/>
            <a:ext cx="2850394" cy="6865191"/>
            <a:chOff x="9328906" y="-7196"/>
            <a:chExt cx="2850394" cy="6865191"/>
          </a:xfrm>
        </p:grpSpPr>
        <p:sp>
          <p:nvSpPr>
            <p:cNvPr id="84" name="Retângulo: Cantos Arredondados 83">
              <a:extLst>
                <a:ext uri="{FF2B5EF4-FFF2-40B4-BE49-F238E27FC236}">
                  <a16:creationId xmlns:a16="http://schemas.microsoft.com/office/drawing/2014/main" id="{218FC431-5305-4598-8988-0377C89C1A4F}"/>
                </a:ext>
              </a:extLst>
            </p:cNvPr>
            <p:cNvSpPr/>
            <p:nvPr/>
          </p:nvSpPr>
          <p:spPr>
            <a:xfrm flipH="1">
              <a:off x="9337851" y="0"/>
              <a:ext cx="2840380" cy="6857995"/>
            </a:xfrm>
            <a:prstGeom prst="roundRect">
              <a:avLst>
                <a:gd name="adj" fmla="val 0"/>
              </a:avLst>
            </a:prstGeom>
            <a:solidFill>
              <a:srgbClr val="223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tângulo: Cantos Arredondados 86">
              <a:extLst>
                <a:ext uri="{FF2B5EF4-FFF2-40B4-BE49-F238E27FC236}">
                  <a16:creationId xmlns:a16="http://schemas.microsoft.com/office/drawing/2014/main" id="{19A9794B-3CA7-404A-9FF4-8EEA75F46716}"/>
                </a:ext>
              </a:extLst>
            </p:cNvPr>
            <p:cNvSpPr/>
            <p:nvPr/>
          </p:nvSpPr>
          <p:spPr>
            <a:xfrm>
              <a:off x="9328906" y="-7196"/>
              <a:ext cx="2850394" cy="1289896"/>
            </a:xfrm>
            <a:prstGeom prst="roundRect">
              <a:avLst>
                <a:gd name="adj" fmla="val 0"/>
              </a:avLst>
            </a:prstGeom>
            <a:solidFill>
              <a:srgbClr val="845E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1" name="Gráfico 70">
            <a:extLst>
              <a:ext uri="{FF2B5EF4-FFF2-40B4-BE49-F238E27FC236}">
                <a16:creationId xmlns:a16="http://schemas.microsoft.com/office/drawing/2014/main" id="{D7460095-E47F-4580-8B27-8291F951C6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71576" y="517152"/>
            <a:ext cx="241200" cy="2412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pic>
        <p:nvPicPr>
          <p:cNvPr id="25" name="Imagem 24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3D1D3924-C72E-4BF8-B22C-B4202BFC277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176" y="4399520"/>
            <a:ext cx="2099160" cy="924032"/>
          </a:xfrm>
          <a:prstGeom prst="rect">
            <a:avLst/>
          </a:prstGeom>
        </p:spPr>
      </p:pic>
      <p:pic>
        <p:nvPicPr>
          <p:cNvPr id="26" name="Imagem 25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3B16FDF1-92CA-4AAD-8624-72463215E47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829" y="2219182"/>
            <a:ext cx="2123853" cy="1023629"/>
          </a:xfrm>
          <a:prstGeom prst="rect">
            <a:avLst/>
          </a:prstGeom>
        </p:spPr>
      </p:pic>
      <p:sp>
        <p:nvSpPr>
          <p:cNvPr id="98" name="Forma Livre: Forma 97">
            <a:extLst>
              <a:ext uri="{FF2B5EF4-FFF2-40B4-BE49-F238E27FC236}">
                <a16:creationId xmlns:a16="http://schemas.microsoft.com/office/drawing/2014/main" id="{673C86F4-CEB8-4341-A284-04146E36CFA2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orma Livre: Forma 98">
            <a:extLst>
              <a:ext uri="{FF2B5EF4-FFF2-40B4-BE49-F238E27FC236}">
                <a16:creationId xmlns:a16="http://schemas.microsoft.com/office/drawing/2014/main" id="{EA06B126-67C3-45A6-A4D3-0920F41A5E0B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Forma Livre: Forma 99">
            <a:extLst>
              <a:ext uri="{FF2B5EF4-FFF2-40B4-BE49-F238E27FC236}">
                <a16:creationId xmlns:a16="http://schemas.microsoft.com/office/drawing/2014/main" id="{601B8C64-62C9-4303-AAD2-C526462ECE49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Forma Livre: Forma 102">
            <a:extLst>
              <a:ext uri="{FF2B5EF4-FFF2-40B4-BE49-F238E27FC236}">
                <a16:creationId xmlns:a16="http://schemas.microsoft.com/office/drawing/2014/main" id="{752F094D-419E-4D6D-8A32-B038877A9B13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1381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250D9B"/>
            </a:gs>
            <a:gs pos="0">
              <a:srgbClr val="0B177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Retângulo 473">
            <a:extLst>
              <a:ext uri="{FF2B5EF4-FFF2-40B4-BE49-F238E27FC236}">
                <a16:creationId xmlns:a16="http://schemas.microsoft.com/office/drawing/2014/main" id="{52267BDB-6EFB-450F-B24E-CA7CF82CC9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58000">
                <a:srgbClr val="020323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5" name="Google Shape;1609;p51">
            <a:extLst>
              <a:ext uri="{FF2B5EF4-FFF2-40B4-BE49-F238E27FC236}">
                <a16:creationId xmlns:a16="http://schemas.microsoft.com/office/drawing/2014/main" id="{B3420D82-8304-4282-A04A-EA3BBDBABC36}"/>
              </a:ext>
            </a:extLst>
          </p:cNvPr>
          <p:cNvGrpSpPr/>
          <p:nvPr/>
        </p:nvGrpSpPr>
        <p:grpSpPr>
          <a:xfrm>
            <a:off x="9346858" y="3936433"/>
            <a:ext cx="288000" cy="288000"/>
            <a:chOff x="3294278" y="1474831"/>
            <a:chExt cx="460106" cy="456787"/>
          </a:xfrm>
          <a:solidFill>
            <a:srgbClr val="009FDC"/>
          </a:solidFill>
        </p:grpSpPr>
        <p:sp>
          <p:nvSpPr>
            <p:cNvPr id="76" name="Google Shape;1610;p51">
              <a:extLst>
                <a:ext uri="{FF2B5EF4-FFF2-40B4-BE49-F238E27FC236}">
                  <a16:creationId xmlns:a16="http://schemas.microsoft.com/office/drawing/2014/main" id="{DCE46BD3-22CD-4097-B6C2-ECD27423BC1E}"/>
                </a:ext>
              </a:extLst>
            </p:cNvPr>
            <p:cNvSpPr/>
            <p:nvPr/>
          </p:nvSpPr>
          <p:spPr>
            <a:xfrm>
              <a:off x="3294278" y="1474831"/>
              <a:ext cx="460106" cy="456787"/>
            </a:xfrm>
            <a:custGeom>
              <a:avLst/>
              <a:gdLst/>
              <a:ahLst/>
              <a:cxnLst/>
              <a:rect l="l" t="t" r="r" b="b"/>
              <a:pathLst>
                <a:path w="22041" h="21882" extrusionOk="0">
                  <a:moveTo>
                    <a:pt x="14476" y="1435"/>
                  </a:moveTo>
                  <a:cubicBezTo>
                    <a:pt x="17856" y="1435"/>
                    <a:pt x="20606" y="4185"/>
                    <a:pt x="20606" y="7564"/>
                  </a:cubicBezTo>
                  <a:cubicBezTo>
                    <a:pt x="20606" y="10946"/>
                    <a:pt x="17856" y="13695"/>
                    <a:pt x="14476" y="13695"/>
                  </a:cubicBezTo>
                  <a:cubicBezTo>
                    <a:pt x="11095" y="13695"/>
                    <a:pt x="8346" y="10944"/>
                    <a:pt x="8346" y="7564"/>
                  </a:cubicBezTo>
                  <a:cubicBezTo>
                    <a:pt x="8346" y="4185"/>
                    <a:pt x="11095" y="1435"/>
                    <a:pt x="14476" y="1435"/>
                  </a:cubicBezTo>
                  <a:close/>
                  <a:moveTo>
                    <a:pt x="6773" y="13929"/>
                  </a:moveTo>
                  <a:lnTo>
                    <a:pt x="8112" y="15268"/>
                  </a:lnTo>
                  <a:lnTo>
                    <a:pt x="2806" y="19866"/>
                  </a:lnTo>
                  <a:cubicBezTo>
                    <a:pt x="2736" y="19927"/>
                    <a:pt x="2680" y="20000"/>
                    <a:pt x="2637" y="20081"/>
                  </a:cubicBezTo>
                  <a:lnTo>
                    <a:pt x="2599" y="20156"/>
                  </a:lnTo>
                  <a:cubicBezTo>
                    <a:pt x="2503" y="20345"/>
                    <a:pt x="2315" y="20447"/>
                    <a:pt x="2125" y="20447"/>
                  </a:cubicBezTo>
                  <a:cubicBezTo>
                    <a:pt x="1991" y="20447"/>
                    <a:pt x="1856" y="20396"/>
                    <a:pt x="1750" y="20291"/>
                  </a:cubicBezTo>
                  <a:cubicBezTo>
                    <a:pt x="1493" y="20035"/>
                    <a:pt x="1562" y="19606"/>
                    <a:pt x="1883" y="19442"/>
                  </a:cubicBezTo>
                  <a:lnTo>
                    <a:pt x="1958" y="19404"/>
                  </a:lnTo>
                  <a:cubicBezTo>
                    <a:pt x="2041" y="19361"/>
                    <a:pt x="2114" y="19303"/>
                    <a:pt x="2175" y="19235"/>
                  </a:cubicBezTo>
                  <a:lnTo>
                    <a:pt x="6773" y="13929"/>
                  </a:lnTo>
                  <a:close/>
                  <a:moveTo>
                    <a:pt x="14476" y="0"/>
                  </a:moveTo>
                  <a:cubicBezTo>
                    <a:pt x="10305" y="0"/>
                    <a:pt x="6912" y="3393"/>
                    <a:pt x="6912" y="7564"/>
                  </a:cubicBezTo>
                  <a:cubicBezTo>
                    <a:pt x="6910" y="9322"/>
                    <a:pt x="7523" y="11027"/>
                    <a:pt x="8647" y="12379"/>
                  </a:cubicBezTo>
                  <a:lnTo>
                    <a:pt x="7948" y="13078"/>
                  </a:lnTo>
                  <a:lnTo>
                    <a:pt x="7242" y="12370"/>
                  </a:lnTo>
                  <a:cubicBezTo>
                    <a:pt x="7101" y="12230"/>
                    <a:pt x="6918" y="12161"/>
                    <a:pt x="6735" y="12161"/>
                  </a:cubicBezTo>
                  <a:cubicBezTo>
                    <a:pt x="6535" y="12161"/>
                    <a:pt x="6335" y="12244"/>
                    <a:pt x="6192" y="12408"/>
                  </a:cubicBezTo>
                  <a:lnTo>
                    <a:pt x="1180" y="18191"/>
                  </a:lnTo>
                  <a:cubicBezTo>
                    <a:pt x="394" y="18622"/>
                    <a:pt x="0" y="19530"/>
                    <a:pt x="220" y="20399"/>
                  </a:cubicBezTo>
                  <a:cubicBezTo>
                    <a:pt x="440" y="21267"/>
                    <a:pt x="1221" y="21877"/>
                    <a:pt x="2119" y="21882"/>
                  </a:cubicBezTo>
                  <a:cubicBezTo>
                    <a:pt x="2224" y="21882"/>
                    <a:pt x="2328" y="21874"/>
                    <a:pt x="2432" y="21857"/>
                  </a:cubicBezTo>
                  <a:cubicBezTo>
                    <a:pt x="3036" y="21766"/>
                    <a:pt x="3560" y="21396"/>
                    <a:pt x="3850" y="20861"/>
                  </a:cubicBezTo>
                  <a:lnTo>
                    <a:pt x="9633" y="15849"/>
                  </a:lnTo>
                  <a:cubicBezTo>
                    <a:pt x="9947" y="15575"/>
                    <a:pt x="9966" y="15094"/>
                    <a:pt x="9671" y="14799"/>
                  </a:cubicBezTo>
                  <a:lnTo>
                    <a:pt x="8965" y="14093"/>
                  </a:lnTo>
                  <a:lnTo>
                    <a:pt x="9662" y="13394"/>
                  </a:lnTo>
                  <a:cubicBezTo>
                    <a:pt x="11013" y="14516"/>
                    <a:pt x="12714" y="15129"/>
                    <a:pt x="14470" y="15129"/>
                  </a:cubicBezTo>
                  <a:cubicBezTo>
                    <a:pt x="14472" y="15129"/>
                    <a:pt x="14474" y="15129"/>
                    <a:pt x="14476" y="15129"/>
                  </a:cubicBezTo>
                  <a:cubicBezTo>
                    <a:pt x="18648" y="15129"/>
                    <a:pt x="22041" y="11736"/>
                    <a:pt x="22041" y="7564"/>
                  </a:cubicBezTo>
                  <a:cubicBezTo>
                    <a:pt x="22041" y="3393"/>
                    <a:pt x="18648" y="0"/>
                    <a:pt x="14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Google Shape;1611;p51">
              <a:extLst>
                <a:ext uri="{FF2B5EF4-FFF2-40B4-BE49-F238E27FC236}">
                  <a16:creationId xmlns:a16="http://schemas.microsoft.com/office/drawing/2014/main" id="{99A54C8C-3099-412E-B78C-FC6BBBB4736E}"/>
                </a:ext>
              </a:extLst>
            </p:cNvPr>
            <p:cNvSpPr/>
            <p:nvPr/>
          </p:nvSpPr>
          <p:spPr>
            <a:xfrm>
              <a:off x="3486286" y="1522551"/>
              <a:ext cx="220377" cy="220377"/>
            </a:xfrm>
            <a:custGeom>
              <a:avLst/>
              <a:gdLst/>
              <a:ahLst/>
              <a:cxnLst/>
              <a:rect l="l" t="t" r="r" b="b"/>
              <a:pathLst>
                <a:path w="10557" h="10557" extrusionOk="0">
                  <a:moveTo>
                    <a:pt x="5278" y="1436"/>
                  </a:moveTo>
                  <a:cubicBezTo>
                    <a:pt x="7397" y="1436"/>
                    <a:pt x="9121" y="3160"/>
                    <a:pt x="9121" y="5278"/>
                  </a:cubicBezTo>
                  <a:cubicBezTo>
                    <a:pt x="9121" y="7399"/>
                    <a:pt x="7397" y="9121"/>
                    <a:pt x="5278" y="9121"/>
                  </a:cubicBezTo>
                  <a:cubicBezTo>
                    <a:pt x="3158" y="9121"/>
                    <a:pt x="1436" y="7397"/>
                    <a:pt x="1436" y="5278"/>
                  </a:cubicBezTo>
                  <a:cubicBezTo>
                    <a:pt x="1436" y="3160"/>
                    <a:pt x="3158" y="1436"/>
                    <a:pt x="5278" y="1436"/>
                  </a:cubicBezTo>
                  <a:close/>
                  <a:moveTo>
                    <a:pt x="5278" y="1"/>
                  </a:moveTo>
                  <a:cubicBezTo>
                    <a:pt x="2368" y="1"/>
                    <a:pt x="1" y="2368"/>
                    <a:pt x="1" y="5278"/>
                  </a:cubicBezTo>
                  <a:cubicBezTo>
                    <a:pt x="1" y="8189"/>
                    <a:pt x="2368" y="10556"/>
                    <a:pt x="5278" y="10556"/>
                  </a:cubicBezTo>
                  <a:cubicBezTo>
                    <a:pt x="8189" y="10556"/>
                    <a:pt x="10556" y="8189"/>
                    <a:pt x="10556" y="5278"/>
                  </a:cubicBezTo>
                  <a:cubicBezTo>
                    <a:pt x="10556" y="2368"/>
                    <a:pt x="8189" y="1"/>
                    <a:pt x="52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Google Shape;1612;p51">
              <a:extLst>
                <a:ext uri="{FF2B5EF4-FFF2-40B4-BE49-F238E27FC236}">
                  <a16:creationId xmlns:a16="http://schemas.microsoft.com/office/drawing/2014/main" id="{7E58DBB8-ABE6-4406-A1B3-7724DA9BDFE2}"/>
                </a:ext>
              </a:extLst>
            </p:cNvPr>
            <p:cNvSpPr/>
            <p:nvPr/>
          </p:nvSpPr>
          <p:spPr>
            <a:xfrm>
              <a:off x="3539455" y="1575741"/>
              <a:ext cx="71998" cy="71977"/>
            </a:xfrm>
            <a:custGeom>
              <a:avLst/>
              <a:gdLst/>
              <a:ahLst/>
              <a:cxnLst/>
              <a:rect l="l" t="t" r="r" b="b"/>
              <a:pathLst>
                <a:path w="3449" h="3448" extrusionOk="0">
                  <a:moveTo>
                    <a:pt x="2734" y="1"/>
                  </a:moveTo>
                  <a:cubicBezTo>
                    <a:pt x="2733" y="1"/>
                    <a:pt x="2732" y="1"/>
                    <a:pt x="2731" y="1"/>
                  </a:cubicBezTo>
                  <a:cubicBezTo>
                    <a:pt x="1224" y="1"/>
                    <a:pt x="0" y="1225"/>
                    <a:pt x="0" y="2730"/>
                  </a:cubicBezTo>
                  <a:cubicBezTo>
                    <a:pt x="0" y="3126"/>
                    <a:pt x="321" y="3447"/>
                    <a:pt x="717" y="3447"/>
                  </a:cubicBezTo>
                  <a:cubicBezTo>
                    <a:pt x="1113" y="3447"/>
                    <a:pt x="1435" y="3126"/>
                    <a:pt x="1434" y="2730"/>
                  </a:cubicBezTo>
                  <a:cubicBezTo>
                    <a:pt x="1435" y="2015"/>
                    <a:pt x="2015" y="1434"/>
                    <a:pt x="2731" y="1434"/>
                  </a:cubicBezTo>
                  <a:cubicBezTo>
                    <a:pt x="3127" y="1434"/>
                    <a:pt x="3448" y="1113"/>
                    <a:pt x="3448" y="717"/>
                  </a:cubicBezTo>
                  <a:cubicBezTo>
                    <a:pt x="3448" y="323"/>
                    <a:pt x="3129" y="1"/>
                    <a:pt x="2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9" name="Google Shape;1613;p51">
            <a:extLst>
              <a:ext uri="{FF2B5EF4-FFF2-40B4-BE49-F238E27FC236}">
                <a16:creationId xmlns:a16="http://schemas.microsoft.com/office/drawing/2014/main" id="{C2EFA893-BAF2-4FD8-B10D-2839D27A9695}"/>
              </a:ext>
            </a:extLst>
          </p:cNvPr>
          <p:cNvSpPr/>
          <p:nvPr/>
        </p:nvSpPr>
        <p:spPr>
          <a:xfrm>
            <a:off x="9343535" y="2521130"/>
            <a:ext cx="288000" cy="288000"/>
          </a:xfrm>
          <a:custGeom>
            <a:avLst/>
            <a:gdLst/>
            <a:ahLst/>
            <a:cxnLst/>
            <a:rect l="l" t="t" r="r" b="b"/>
            <a:pathLst>
              <a:path w="21883" h="19022" extrusionOk="0">
                <a:moveTo>
                  <a:pt x="5749" y="6468"/>
                </a:moveTo>
                <a:lnTo>
                  <a:pt x="5749" y="17416"/>
                </a:lnTo>
                <a:lnTo>
                  <a:pt x="3218" y="17416"/>
                </a:lnTo>
                <a:lnTo>
                  <a:pt x="3218" y="6468"/>
                </a:lnTo>
                <a:close/>
                <a:moveTo>
                  <a:pt x="12207" y="1461"/>
                </a:moveTo>
                <a:lnTo>
                  <a:pt x="12207" y="17416"/>
                </a:lnTo>
                <a:lnTo>
                  <a:pt x="9676" y="17416"/>
                </a:lnTo>
                <a:lnTo>
                  <a:pt x="9676" y="1461"/>
                </a:lnTo>
                <a:close/>
                <a:moveTo>
                  <a:pt x="18665" y="10977"/>
                </a:moveTo>
                <a:lnTo>
                  <a:pt x="18665" y="17416"/>
                </a:lnTo>
                <a:lnTo>
                  <a:pt x="16134" y="17416"/>
                </a:lnTo>
                <a:lnTo>
                  <a:pt x="16134" y="10977"/>
                </a:lnTo>
                <a:close/>
                <a:moveTo>
                  <a:pt x="9511" y="1"/>
                </a:moveTo>
                <a:cubicBezTo>
                  <a:pt x="8797" y="2"/>
                  <a:pt x="8218" y="580"/>
                  <a:pt x="8218" y="1294"/>
                </a:cubicBezTo>
                <a:lnTo>
                  <a:pt x="8218" y="17562"/>
                </a:lnTo>
                <a:lnTo>
                  <a:pt x="7207" y="17562"/>
                </a:lnTo>
                <a:lnTo>
                  <a:pt x="7207" y="6303"/>
                </a:lnTo>
                <a:cubicBezTo>
                  <a:pt x="7207" y="5589"/>
                  <a:pt x="6628" y="5010"/>
                  <a:pt x="5914" y="5010"/>
                </a:cubicBezTo>
                <a:lnTo>
                  <a:pt x="3053" y="5010"/>
                </a:lnTo>
                <a:cubicBezTo>
                  <a:pt x="2339" y="5010"/>
                  <a:pt x="1760" y="5589"/>
                  <a:pt x="1760" y="6303"/>
                </a:cubicBezTo>
                <a:lnTo>
                  <a:pt x="1760" y="17563"/>
                </a:lnTo>
                <a:lnTo>
                  <a:pt x="730" y="17563"/>
                </a:lnTo>
                <a:cubicBezTo>
                  <a:pt x="328" y="17563"/>
                  <a:pt x="0" y="17889"/>
                  <a:pt x="0" y="18292"/>
                </a:cubicBezTo>
                <a:cubicBezTo>
                  <a:pt x="0" y="18694"/>
                  <a:pt x="328" y="19021"/>
                  <a:pt x="730" y="19021"/>
                </a:cubicBezTo>
                <a:lnTo>
                  <a:pt x="21153" y="19021"/>
                </a:lnTo>
                <a:cubicBezTo>
                  <a:pt x="21557" y="19021"/>
                  <a:pt x="21882" y="18694"/>
                  <a:pt x="21882" y="18292"/>
                </a:cubicBezTo>
                <a:cubicBezTo>
                  <a:pt x="21882" y="17889"/>
                  <a:pt x="21557" y="17563"/>
                  <a:pt x="21153" y="17563"/>
                </a:cubicBezTo>
                <a:lnTo>
                  <a:pt x="21153" y="17562"/>
                </a:lnTo>
                <a:lnTo>
                  <a:pt x="20125" y="17562"/>
                </a:lnTo>
                <a:lnTo>
                  <a:pt x="20125" y="10812"/>
                </a:lnTo>
                <a:cubicBezTo>
                  <a:pt x="20123" y="10098"/>
                  <a:pt x="19545" y="9520"/>
                  <a:pt x="18831" y="9519"/>
                </a:cubicBezTo>
                <a:lnTo>
                  <a:pt x="15969" y="9519"/>
                </a:lnTo>
                <a:cubicBezTo>
                  <a:pt x="15255" y="9519"/>
                  <a:pt x="14677" y="10098"/>
                  <a:pt x="14676" y="10812"/>
                </a:cubicBezTo>
                <a:lnTo>
                  <a:pt x="14676" y="17562"/>
                </a:lnTo>
                <a:lnTo>
                  <a:pt x="13665" y="17562"/>
                </a:lnTo>
                <a:lnTo>
                  <a:pt x="13665" y="1294"/>
                </a:lnTo>
                <a:cubicBezTo>
                  <a:pt x="13665" y="580"/>
                  <a:pt x="13086" y="2"/>
                  <a:pt x="12372" y="1"/>
                </a:cubicBezTo>
                <a:close/>
              </a:path>
            </a:pathLst>
          </a:custGeom>
          <a:solidFill>
            <a:srgbClr val="009F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oogle Shape;1649;p51">
            <a:extLst>
              <a:ext uri="{FF2B5EF4-FFF2-40B4-BE49-F238E27FC236}">
                <a16:creationId xmlns:a16="http://schemas.microsoft.com/office/drawing/2014/main" id="{3DB500DD-DF9B-4CF1-9576-A11542EA9673}"/>
              </a:ext>
            </a:extLst>
          </p:cNvPr>
          <p:cNvGrpSpPr/>
          <p:nvPr/>
        </p:nvGrpSpPr>
        <p:grpSpPr>
          <a:xfrm>
            <a:off x="9336986" y="1251400"/>
            <a:ext cx="288000" cy="288000"/>
            <a:chOff x="7055118" y="2070374"/>
            <a:chExt cx="456766" cy="456808"/>
          </a:xfrm>
          <a:solidFill>
            <a:srgbClr val="009FDC"/>
          </a:solidFill>
        </p:grpSpPr>
        <p:sp>
          <p:nvSpPr>
            <p:cNvPr id="81" name="Google Shape;1650;p51">
              <a:extLst>
                <a:ext uri="{FF2B5EF4-FFF2-40B4-BE49-F238E27FC236}">
                  <a16:creationId xmlns:a16="http://schemas.microsoft.com/office/drawing/2014/main" id="{E0AD70CE-7249-44EC-B3A2-8A55206F2763}"/>
                </a:ext>
              </a:extLst>
            </p:cNvPr>
            <p:cNvSpPr/>
            <p:nvPr/>
          </p:nvSpPr>
          <p:spPr>
            <a:xfrm>
              <a:off x="7055118" y="2070374"/>
              <a:ext cx="456766" cy="456808"/>
            </a:xfrm>
            <a:custGeom>
              <a:avLst/>
              <a:gdLst/>
              <a:ahLst/>
              <a:cxnLst/>
              <a:rect l="l" t="t" r="r" b="b"/>
              <a:pathLst>
                <a:path w="21881" h="21883" extrusionOk="0">
                  <a:moveTo>
                    <a:pt x="10954" y="2489"/>
                  </a:moveTo>
                  <a:cubicBezTo>
                    <a:pt x="15571" y="2489"/>
                    <a:pt x="19330" y="6246"/>
                    <a:pt x="19330" y="10865"/>
                  </a:cubicBezTo>
                  <a:cubicBezTo>
                    <a:pt x="19330" y="15482"/>
                    <a:pt x="15573" y="19241"/>
                    <a:pt x="10954" y="19241"/>
                  </a:cubicBezTo>
                  <a:lnTo>
                    <a:pt x="10954" y="19239"/>
                  </a:lnTo>
                  <a:cubicBezTo>
                    <a:pt x="6334" y="19239"/>
                    <a:pt x="2577" y="15482"/>
                    <a:pt x="2577" y="10865"/>
                  </a:cubicBezTo>
                  <a:cubicBezTo>
                    <a:pt x="2577" y="6246"/>
                    <a:pt x="6334" y="2489"/>
                    <a:pt x="10954" y="2489"/>
                  </a:cubicBezTo>
                  <a:close/>
                  <a:moveTo>
                    <a:pt x="10952" y="0"/>
                  </a:moveTo>
                  <a:cubicBezTo>
                    <a:pt x="10512" y="0"/>
                    <a:pt x="10153" y="353"/>
                    <a:pt x="10146" y="795"/>
                  </a:cubicBezTo>
                  <a:lnTo>
                    <a:pt x="10146" y="910"/>
                  </a:lnTo>
                  <a:cubicBezTo>
                    <a:pt x="8045" y="1078"/>
                    <a:pt x="6050" y="1911"/>
                    <a:pt x="4453" y="3288"/>
                  </a:cubicBezTo>
                  <a:lnTo>
                    <a:pt x="4357" y="3193"/>
                  </a:lnTo>
                  <a:cubicBezTo>
                    <a:pt x="4199" y="3036"/>
                    <a:pt x="3993" y="2957"/>
                    <a:pt x="3786" y="2957"/>
                  </a:cubicBezTo>
                  <a:cubicBezTo>
                    <a:pt x="3580" y="2957"/>
                    <a:pt x="3374" y="3036"/>
                    <a:pt x="3216" y="3193"/>
                  </a:cubicBezTo>
                  <a:cubicBezTo>
                    <a:pt x="2901" y="3507"/>
                    <a:pt x="2901" y="4017"/>
                    <a:pt x="3216" y="4332"/>
                  </a:cubicBezTo>
                  <a:lnTo>
                    <a:pt x="3317" y="4433"/>
                  </a:lnTo>
                  <a:cubicBezTo>
                    <a:pt x="1961" y="6036"/>
                    <a:pt x="1147" y="8028"/>
                    <a:pt x="992" y="10123"/>
                  </a:cubicBezTo>
                  <a:lnTo>
                    <a:pt x="818" y="10123"/>
                  </a:lnTo>
                  <a:cubicBezTo>
                    <a:pt x="813" y="10123"/>
                    <a:pt x="809" y="10123"/>
                    <a:pt x="804" y="10123"/>
                  </a:cubicBezTo>
                  <a:cubicBezTo>
                    <a:pt x="361" y="10123"/>
                    <a:pt x="0" y="10483"/>
                    <a:pt x="0" y="10929"/>
                  </a:cubicBezTo>
                  <a:cubicBezTo>
                    <a:pt x="0" y="11374"/>
                    <a:pt x="361" y="11735"/>
                    <a:pt x="804" y="11735"/>
                  </a:cubicBezTo>
                  <a:cubicBezTo>
                    <a:pt x="809" y="11735"/>
                    <a:pt x="813" y="11735"/>
                    <a:pt x="818" y="11734"/>
                  </a:cubicBezTo>
                  <a:lnTo>
                    <a:pt x="1003" y="11734"/>
                  </a:lnTo>
                  <a:cubicBezTo>
                    <a:pt x="1183" y="13815"/>
                    <a:pt x="2015" y="15783"/>
                    <a:pt x="3377" y="17365"/>
                  </a:cubicBezTo>
                  <a:lnTo>
                    <a:pt x="3216" y="17524"/>
                  </a:lnTo>
                  <a:cubicBezTo>
                    <a:pt x="2901" y="17839"/>
                    <a:pt x="2901" y="18350"/>
                    <a:pt x="3216" y="18665"/>
                  </a:cubicBezTo>
                  <a:cubicBezTo>
                    <a:pt x="3374" y="18822"/>
                    <a:pt x="3580" y="18901"/>
                    <a:pt x="3786" y="18901"/>
                  </a:cubicBezTo>
                  <a:cubicBezTo>
                    <a:pt x="3993" y="18901"/>
                    <a:pt x="4199" y="18822"/>
                    <a:pt x="4357" y="18665"/>
                  </a:cubicBezTo>
                  <a:lnTo>
                    <a:pt x="4522" y="18500"/>
                  </a:lnTo>
                  <a:cubicBezTo>
                    <a:pt x="6108" y="19842"/>
                    <a:pt x="8075" y="20653"/>
                    <a:pt x="10146" y="20820"/>
                  </a:cubicBezTo>
                  <a:lnTo>
                    <a:pt x="10146" y="21063"/>
                  </a:lnTo>
                  <a:cubicBezTo>
                    <a:pt x="10140" y="21514"/>
                    <a:pt x="10503" y="21882"/>
                    <a:pt x="10954" y="21882"/>
                  </a:cubicBezTo>
                  <a:cubicBezTo>
                    <a:pt x="11403" y="21882"/>
                    <a:pt x="11767" y="21514"/>
                    <a:pt x="11759" y="21063"/>
                  </a:cubicBezTo>
                  <a:lnTo>
                    <a:pt x="11759" y="20820"/>
                  </a:lnTo>
                  <a:cubicBezTo>
                    <a:pt x="13830" y="20653"/>
                    <a:pt x="15797" y="19842"/>
                    <a:pt x="17384" y="18500"/>
                  </a:cubicBezTo>
                  <a:lnTo>
                    <a:pt x="17549" y="18665"/>
                  </a:lnTo>
                  <a:cubicBezTo>
                    <a:pt x="17706" y="18818"/>
                    <a:pt x="17909" y="18894"/>
                    <a:pt x="18112" y="18894"/>
                  </a:cubicBezTo>
                  <a:cubicBezTo>
                    <a:pt x="18319" y="18894"/>
                    <a:pt x="18525" y="18816"/>
                    <a:pt x="18682" y="18659"/>
                  </a:cubicBezTo>
                  <a:cubicBezTo>
                    <a:pt x="18995" y="18347"/>
                    <a:pt x="18998" y="17841"/>
                    <a:pt x="18689" y="17524"/>
                  </a:cubicBezTo>
                  <a:lnTo>
                    <a:pt x="18529" y="17365"/>
                  </a:lnTo>
                  <a:cubicBezTo>
                    <a:pt x="19892" y="15783"/>
                    <a:pt x="20722" y="13815"/>
                    <a:pt x="20902" y="11736"/>
                  </a:cubicBezTo>
                  <a:lnTo>
                    <a:pt x="21087" y="11736"/>
                  </a:lnTo>
                  <a:cubicBezTo>
                    <a:pt x="21528" y="11728"/>
                    <a:pt x="21881" y="11369"/>
                    <a:pt x="21881" y="10929"/>
                  </a:cubicBezTo>
                  <a:cubicBezTo>
                    <a:pt x="21881" y="10489"/>
                    <a:pt x="21528" y="10130"/>
                    <a:pt x="21087" y="10123"/>
                  </a:cubicBezTo>
                  <a:lnTo>
                    <a:pt x="20913" y="10123"/>
                  </a:lnTo>
                  <a:cubicBezTo>
                    <a:pt x="20759" y="8028"/>
                    <a:pt x="19946" y="6036"/>
                    <a:pt x="18588" y="4433"/>
                  </a:cubicBezTo>
                  <a:lnTo>
                    <a:pt x="18689" y="4332"/>
                  </a:lnTo>
                  <a:cubicBezTo>
                    <a:pt x="19004" y="4017"/>
                    <a:pt x="19004" y="3507"/>
                    <a:pt x="18689" y="3193"/>
                  </a:cubicBezTo>
                  <a:cubicBezTo>
                    <a:pt x="18532" y="3036"/>
                    <a:pt x="18325" y="2957"/>
                    <a:pt x="18119" y="2957"/>
                  </a:cubicBezTo>
                  <a:cubicBezTo>
                    <a:pt x="17913" y="2957"/>
                    <a:pt x="17706" y="3036"/>
                    <a:pt x="17549" y="3193"/>
                  </a:cubicBezTo>
                  <a:lnTo>
                    <a:pt x="17454" y="3288"/>
                  </a:lnTo>
                  <a:cubicBezTo>
                    <a:pt x="15855" y="1911"/>
                    <a:pt x="13861" y="1078"/>
                    <a:pt x="11759" y="910"/>
                  </a:cubicBezTo>
                  <a:lnTo>
                    <a:pt x="11759" y="795"/>
                  </a:lnTo>
                  <a:cubicBezTo>
                    <a:pt x="11751" y="353"/>
                    <a:pt x="11394" y="0"/>
                    <a:pt x="10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Google Shape;1651;p51">
              <a:extLst>
                <a:ext uri="{FF2B5EF4-FFF2-40B4-BE49-F238E27FC236}">
                  <a16:creationId xmlns:a16="http://schemas.microsoft.com/office/drawing/2014/main" id="{F68458BD-A957-4572-B6B0-9580278D6C4B}"/>
                </a:ext>
              </a:extLst>
            </p:cNvPr>
            <p:cNvSpPr/>
            <p:nvPr/>
          </p:nvSpPr>
          <p:spPr>
            <a:xfrm>
              <a:off x="7217359" y="2151390"/>
              <a:ext cx="132661" cy="291102"/>
            </a:xfrm>
            <a:custGeom>
              <a:avLst/>
              <a:gdLst/>
              <a:ahLst/>
              <a:cxnLst/>
              <a:rect l="l" t="t" r="r" b="b"/>
              <a:pathLst>
                <a:path w="6355" h="13945" extrusionOk="0">
                  <a:moveTo>
                    <a:pt x="2374" y="3156"/>
                  </a:moveTo>
                  <a:lnTo>
                    <a:pt x="2374" y="5830"/>
                  </a:lnTo>
                  <a:cubicBezTo>
                    <a:pt x="1907" y="5547"/>
                    <a:pt x="1619" y="5040"/>
                    <a:pt x="1619" y="4492"/>
                  </a:cubicBezTo>
                  <a:cubicBezTo>
                    <a:pt x="1619" y="3947"/>
                    <a:pt x="1907" y="3439"/>
                    <a:pt x="2374" y="3156"/>
                  </a:cubicBezTo>
                  <a:close/>
                  <a:moveTo>
                    <a:pt x="3987" y="7892"/>
                  </a:moveTo>
                  <a:cubicBezTo>
                    <a:pt x="4456" y="8173"/>
                    <a:pt x="4742" y="8680"/>
                    <a:pt x="4742" y="9228"/>
                  </a:cubicBezTo>
                  <a:cubicBezTo>
                    <a:pt x="4742" y="9775"/>
                    <a:pt x="4456" y="10281"/>
                    <a:pt x="3987" y="10563"/>
                  </a:cubicBezTo>
                  <a:lnTo>
                    <a:pt x="3987" y="7892"/>
                  </a:lnTo>
                  <a:close/>
                  <a:moveTo>
                    <a:pt x="3182" y="0"/>
                  </a:moveTo>
                  <a:cubicBezTo>
                    <a:pt x="2731" y="0"/>
                    <a:pt x="2368" y="368"/>
                    <a:pt x="2374" y="819"/>
                  </a:cubicBezTo>
                  <a:lnTo>
                    <a:pt x="2374" y="1425"/>
                  </a:lnTo>
                  <a:cubicBezTo>
                    <a:pt x="1014" y="1782"/>
                    <a:pt x="8" y="3022"/>
                    <a:pt x="8" y="4494"/>
                  </a:cubicBezTo>
                  <a:cubicBezTo>
                    <a:pt x="8" y="5964"/>
                    <a:pt x="1014" y="7204"/>
                    <a:pt x="2374" y="7562"/>
                  </a:cubicBezTo>
                  <a:lnTo>
                    <a:pt x="2374" y="10563"/>
                  </a:lnTo>
                  <a:cubicBezTo>
                    <a:pt x="1907" y="10281"/>
                    <a:pt x="1621" y="9773"/>
                    <a:pt x="1621" y="9228"/>
                  </a:cubicBezTo>
                  <a:cubicBezTo>
                    <a:pt x="1627" y="8777"/>
                    <a:pt x="1265" y="8408"/>
                    <a:pt x="814" y="8408"/>
                  </a:cubicBezTo>
                  <a:cubicBezTo>
                    <a:pt x="365" y="8408"/>
                    <a:pt x="1" y="8777"/>
                    <a:pt x="8" y="9228"/>
                  </a:cubicBezTo>
                  <a:cubicBezTo>
                    <a:pt x="8" y="10698"/>
                    <a:pt x="1014" y="11939"/>
                    <a:pt x="2374" y="12297"/>
                  </a:cubicBezTo>
                  <a:lnTo>
                    <a:pt x="2374" y="13127"/>
                  </a:lnTo>
                  <a:cubicBezTo>
                    <a:pt x="2368" y="13576"/>
                    <a:pt x="2731" y="13945"/>
                    <a:pt x="3182" y="13945"/>
                  </a:cubicBezTo>
                  <a:cubicBezTo>
                    <a:pt x="3631" y="13945"/>
                    <a:pt x="3995" y="13576"/>
                    <a:pt x="3987" y="13127"/>
                  </a:cubicBezTo>
                  <a:lnTo>
                    <a:pt x="3987" y="12297"/>
                  </a:lnTo>
                  <a:cubicBezTo>
                    <a:pt x="5347" y="11939"/>
                    <a:pt x="6355" y="10698"/>
                    <a:pt x="6355" y="9228"/>
                  </a:cubicBezTo>
                  <a:cubicBezTo>
                    <a:pt x="6355" y="7756"/>
                    <a:pt x="5347" y="6516"/>
                    <a:pt x="3987" y="6158"/>
                  </a:cubicBezTo>
                  <a:lnTo>
                    <a:pt x="3987" y="3156"/>
                  </a:lnTo>
                  <a:cubicBezTo>
                    <a:pt x="4455" y="3439"/>
                    <a:pt x="4742" y="3947"/>
                    <a:pt x="4742" y="4494"/>
                  </a:cubicBezTo>
                  <a:cubicBezTo>
                    <a:pt x="4748" y="4934"/>
                    <a:pt x="5107" y="5287"/>
                    <a:pt x="5548" y="5287"/>
                  </a:cubicBezTo>
                  <a:cubicBezTo>
                    <a:pt x="5988" y="5287"/>
                    <a:pt x="6347" y="4934"/>
                    <a:pt x="6355" y="4494"/>
                  </a:cubicBezTo>
                  <a:cubicBezTo>
                    <a:pt x="6355" y="3022"/>
                    <a:pt x="5347" y="1782"/>
                    <a:pt x="3987" y="1425"/>
                  </a:cubicBezTo>
                  <a:lnTo>
                    <a:pt x="3987" y="819"/>
                  </a:lnTo>
                  <a:cubicBezTo>
                    <a:pt x="3995" y="368"/>
                    <a:pt x="363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8" name="Fluxograma: Armazenamento Interno 357">
            <a:extLst>
              <a:ext uri="{FF2B5EF4-FFF2-40B4-BE49-F238E27FC236}">
                <a16:creationId xmlns:a16="http://schemas.microsoft.com/office/drawing/2014/main" id="{7B4F01F4-FAC4-4980-B4EF-BAAD45782C33}"/>
              </a:ext>
            </a:extLst>
          </p:cNvPr>
          <p:cNvSpPr/>
          <p:nvPr/>
        </p:nvSpPr>
        <p:spPr>
          <a:xfrm>
            <a:off x="339131" y="3433621"/>
            <a:ext cx="2870053" cy="3119548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6E6B2EB3-CCED-43AE-A370-E2DFAFFCD65D}"/>
              </a:ext>
            </a:extLst>
          </p:cNvPr>
          <p:cNvGrpSpPr/>
          <p:nvPr/>
        </p:nvGrpSpPr>
        <p:grpSpPr>
          <a:xfrm>
            <a:off x="0" y="-1"/>
            <a:ext cx="12192000" cy="571887"/>
            <a:chOff x="0" y="-1"/>
            <a:chExt cx="12192000" cy="571887"/>
          </a:xfrm>
          <a:solidFill>
            <a:schemeClr val="accent5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6" name="Google Shape;1764;p43">
              <a:extLst>
                <a:ext uri="{FF2B5EF4-FFF2-40B4-BE49-F238E27FC236}">
                  <a16:creationId xmlns:a16="http://schemas.microsoft.com/office/drawing/2014/main" id="{C1DF610E-DDFB-4454-839C-4DCA9C82B6A0}"/>
                </a:ext>
              </a:extLst>
            </p:cNvPr>
            <p:cNvSpPr/>
            <p:nvPr/>
          </p:nvSpPr>
          <p:spPr>
            <a:xfrm flipV="1">
              <a:off x="6567509" y="413476"/>
              <a:ext cx="193574" cy="72527"/>
            </a:xfrm>
            <a:custGeom>
              <a:avLst/>
              <a:gdLst/>
              <a:ahLst/>
              <a:cxnLst/>
              <a:rect l="l" t="t" r="r" b="b"/>
              <a:pathLst>
                <a:path w="4573" h="3953" extrusionOk="0">
                  <a:moveTo>
                    <a:pt x="0" y="0"/>
                  </a:moveTo>
                  <a:lnTo>
                    <a:pt x="2286" y="3953"/>
                  </a:lnTo>
                  <a:lnTo>
                    <a:pt x="4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4ECB0A3B-5DE4-4988-A5DA-5F7ECBE27D59}"/>
                </a:ext>
              </a:extLst>
            </p:cNvPr>
            <p:cNvSpPr/>
            <p:nvPr/>
          </p:nvSpPr>
          <p:spPr>
            <a:xfrm>
              <a:off x="0" y="0"/>
              <a:ext cx="12192000" cy="3977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9" name="Fluxograma: Processo Alternativo 408">
              <a:extLst>
                <a:ext uri="{FF2B5EF4-FFF2-40B4-BE49-F238E27FC236}">
                  <a16:creationId xmlns:a16="http://schemas.microsoft.com/office/drawing/2014/main" id="{8314D1D2-9F2C-46C5-AC8A-A0BF5061499F}"/>
                </a:ext>
              </a:extLst>
            </p:cNvPr>
            <p:cNvSpPr/>
            <p:nvPr/>
          </p:nvSpPr>
          <p:spPr>
            <a:xfrm>
              <a:off x="2938382" y="-1"/>
              <a:ext cx="6358017" cy="571887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luxograma: Terminação 12">
              <a:extLst>
                <a:ext uri="{FF2B5EF4-FFF2-40B4-BE49-F238E27FC236}">
                  <a16:creationId xmlns:a16="http://schemas.microsoft.com/office/drawing/2014/main" id="{B0919613-BE4C-4D50-9DD1-0BDA1514DFD9}"/>
                </a:ext>
              </a:extLst>
            </p:cNvPr>
            <p:cNvSpPr/>
            <p:nvPr/>
          </p:nvSpPr>
          <p:spPr>
            <a:xfrm>
              <a:off x="2778027" y="38838"/>
              <a:ext cx="1117600" cy="533048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0" name="Fluxograma: Terminação 409">
              <a:extLst>
                <a:ext uri="{FF2B5EF4-FFF2-40B4-BE49-F238E27FC236}">
                  <a16:creationId xmlns:a16="http://schemas.microsoft.com/office/drawing/2014/main" id="{5FC2A1DC-664B-4176-9733-436FBB86D846}"/>
                </a:ext>
              </a:extLst>
            </p:cNvPr>
            <p:cNvSpPr/>
            <p:nvPr/>
          </p:nvSpPr>
          <p:spPr>
            <a:xfrm>
              <a:off x="8163530" y="33558"/>
              <a:ext cx="1250443" cy="538328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8" name="Forma Livre: Forma 97">
            <a:extLst>
              <a:ext uri="{FF2B5EF4-FFF2-40B4-BE49-F238E27FC236}">
                <a16:creationId xmlns:a16="http://schemas.microsoft.com/office/drawing/2014/main" id="{673C86F4-CEB8-4341-A284-04146E36CFA2}"/>
              </a:ext>
            </a:extLst>
          </p:cNvPr>
          <p:cNvSpPr>
            <a:spLocks noChangeAspect="1"/>
          </p:cNvSpPr>
          <p:nvPr/>
        </p:nvSpPr>
        <p:spPr>
          <a:xfrm>
            <a:off x="2232311" y="83831"/>
            <a:ext cx="216000" cy="2160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6293D3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orma Livre: Forma 98">
            <a:extLst>
              <a:ext uri="{FF2B5EF4-FFF2-40B4-BE49-F238E27FC236}">
                <a16:creationId xmlns:a16="http://schemas.microsoft.com/office/drawing/2014/main" id="{EA06B126-67C3-45A6-A4D3-0920F41A5E0B}"/>
              </a:ext>
            </a:extLst>
          </p:cNvPr>
          <p:cNvSpPr>
            <a:spLocks noChangeAspect="1"/>
          </p:cNvSpPr>
          <p:nvPr/>
        </p:nvSpPr>
        <p:spPr>
          <a:xfrm>
            <a:off x="1531411" y="83831"/>
            <a:ext cx="216000" cy="224154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6293D3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Forma Livre: Forma 99">
            <a:extLst>
              <a:ext uri="{FF2B5EF4-FFF2-40B4-BE49-F238E27FC236}">
                <a16:creationId xmlns:a16="http://schemas.microsoft.com/office/drawing/2014/main" id="{601B8C64-62C9-4303-AAD2-C526462ECE49}"/>
              </a:ext>
            </a:extLst>
          </p:cNvPr>
          <p:cNvSpPr/>
          <p:nvPr/>
        </p:nvSpPr>
        <p:spPr>
          <a:xfrm>
            <a:off x="160355" y="83831"/>
            <a:ext cx="2160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Forma Livre: Forma 102">
            <a:extLst>
              <a:ext uri="{FF2B5EF4-FFF2-40B4-BE49-F238E27FC236}">
                <a16:creationId xmlns:a16="http://schemas.microsoft.com/office/drawing/2014/main" id="{752F094D-419E-4D6D-8A32-B038877A9B13}"/>
              </a:ext>
            </a:extLst>
          </p:cNvPr>
          <p:cNvSpPr>
            <a:spLocks noChangeAspect="1"/>
          </p:cNvSpPr>
          <p:nvPr/>
        </p:nvSpPr>
        <p:spPr>
          <a:xfrm>
            <a:off x="863334" y="83831"/>
            <a:ext cx="216000" cy="20783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6293D3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2" name="Imagem 41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2B2E4214-7B9D-4F22-8EBC-089FEBB2876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82" y="-2"/>
            <a:ext cx="2958616" cy="1097316"/>
          </a:xfrm>
          <a:prstGeom prst="rect">
            <a:avLst/>
          </a:prstGeom>
        </p:spPr>
      </p:pic>
      <p:sp>
        <p:nvSpPr>
          <p:cNvPr id="419" name="Fluxograma: Armazenamento Interno 418">
            <a:extLst>
              <a:ext uri="{FF2B5EF4-FFF2-40B4-BE49-F238E27FC236}">
                <a16:creationId xmlns:a16="http://schemas.microsoft.com/office/drawing/2014/main" id="{F4BC43CF-7C06-48D7-BD18-F7956A9E3F0A}"/>
              </a:ext>
            </a:extLst>
          </p:cNvPr>
          <p:cNvSpPr/>
          <p:nvPr/>
        </p:nvSpPr>
        <p:spPr>
          <a:xfrm>
            <a:off x="8959584" y="4882515"/>
            <a:ext cx="2902429" cy="1673801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1" name="CaixaDeTexto 420">
            <a:extLst>
              <a:ext uri="{FF2B5EF4-FFF2-40B4-BE49-F238E27FC236}">
                <a16:creationId xmlns:a16="http://schemas.microsoft.com/office/drawing/2014/main" id="{357E865B-1389-4209-809B-03A59FCD85E4}"/>
              </a:ext>
            </a:extLst>
          </p:cNvPr>
          <p:cNvSpPr txBox="1"/>
          <p:nvPr/>
        </p:nvSpPr>
        <p:spPr>
          <a:xfrm>
            <a:off x="4960952" y="46493"/>
            <a:ext cx="2357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6293D3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6" name="Fluxograma: Armazenamento Interno 475">
            <a:extLst>
              <a:ext uri="{FF2B5EF4-FFF2-40B4-BE49-F238E27FC236}">
                <a16:creationId xmlns:a16="http://schemas.microsoft.com/office/drawing/2014/main" id="{29887012-1996-4AC0-B4A4-740512EC323A}"/>
              </a:ext>
            </a:extLst>
          </p:cNvPr>
          <p:cNvSpPr/>
          <p:nvPr/>
        </p:nvSpPr>
        <p:spPr>
          <a:xfrm>
            <a:off x="3587778" y="3441680"/>
            <a:ext cx="5034090" cy="3138857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43" name="Google Shape;584;p27">
            <a:extLst>
              <a:ext uri="{FF2B5EF4-FFF2-40B4-BE49-F238E27FC236}">
                <a16:creationId xmlns:a16="http://schemas.microsoft.com/office/drawing/2014/main" id="{05B4A4AF-3A29-4DFA-A6F4-90114E61BBEC}"/>
              </a:ext>
            </a:extLst>
          </p:cNvPr>
          <p:cNvGrpSpPr/>
          <p:nvPr/>
        </p:nvGrpSpPr>
        <p:grpSpPr>
          <a:xfrm>
            <a:off x="8934080" y="933656"/>
            <a:ext cx="2890467" cy="945511"/>
            <a:chOff x="238125" y="1662850"/>
            <a:chExt cx="7137300" cy="2369400"/>
          </a:xfrm>
        </p:grpSpPr>
        <p:sp>
          <p:nvSpPr>
            <p:cNvPr id="544" name="Google Shape;585;p27">
              <a:extLst>
                <a:ext uri="{FF2B5EF4-FFF2-40B4-BE49-F238E27FC236}">
                  <a16:creationId xmlns:a16="http://schemas.microsoft.com/office/drawing/2014/main" id="{FCA1E971-003A-44B3-9235-4CFA32AEEECF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5" name="Google Shape;586;p27">
              <a:extLst>
                <a:ext uri="{FF2B5EF4-FFF2-40B4-BE49-F238E27FC236}">
                  <a16:creationId xmlns:a16="http://schemas.microsoft.com/office/drawing/2014/main" id="{65608F5B-9911-4E56-ADA6-0E32BEDF6CE8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6" name="Google Shape;587;p27">
              <a:extLst>
                <a:ext uri="{FF2B5EF4-FFF2-40B4-BE49-F238E27FC236}">
                  <a16:creationId xmlns:a16="http://schemas.microsoft.com/office/drawing/2014/main" id="{43DD5E49-3A44-4CB4-99D4-43FB00CFE295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7" name="Google Shape;588;p27">
              <a:extLst>
                <a:ext uri="{FF2B5EF4-FFF2-40B4-BE49-F238E27FC236}">
                  <a16:creationId xmlns:a16="http://schemas.microsoft.com/office/drawing/2014/main" id="{0DE6BA18-21E5-404A-92BC-6F3D6BE03438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8" name="Google Shape;589;p27">
              <a:extLst>
                <a:ext uri="{FF2B5EF4-FFF2-40B4-BE49-F238E27FC236}">
                  <a16:creationId xmlns:a16="http://schemas.microsoft.com/office/drawing/2014/main" id="{915BCF45-CA53-4361-8766-EA8F9CB7B734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9" name="Google Shape;590;p27">
              <a:extLst>
                <a:ext uri="{FF2B5EF4-FFF2-40B4-BE49-F238E27FC236}">
                  <a16:creationId xmlns:a16="http://schemas.microsoft.com/office/drawing/2014/main" id="{1F608805-0F20-47E6-AEBD-E6E54BC1F609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0" name="Google Shape;591;p27">
              <a:extLst>
                <a:ext uri="{FF2B5EF4-FFF2-40B4-BE49-F238E27FC236}">
                  <a16:creationId xmlns:a16="http://schemas.microsoft.com/office/drawing/2014/main" id="{EAA7CF3E-AC91-4898-8160-11A7ADD23B1D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1" name="Google Shape;592;p27">
              <a:extLst>
                <a:ext uri="{FF2B5EF4-FFF2-40B4-BE49-F238E27FC236}">
                  <a16:creationId xmlns:a16="http://schemas.microsoft.com/office/drawing/2014/main" id="{1EB32BA2-26D0-49B6-8B33-CD0CA408B0CC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2" name="Google Shape;593;p27">
              <a:extLst>
                <a:ext uri="{FF2B5EF4-FFF2-40B4-BE49-F238E27FC236}">
                  <a16:creationId xmlns:a16="http://schemas.microsoft.com/office/drawing/2014/main" id="{FD183F15-24DE-45E5-B5FF-E43F81AE358F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3" name="Google Shape;594;p27">
              <a:extLst>
                <a:ext uri="{FF2B5EF4-FFF2-40B4-BE49-F238E27FC236}">
                  <a16:creationId xmlns:a16="http://schemas.microsoft.com/office/drawing/2014/main" id="{90935712-12B5-42B9-B512-33B655594E02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4" name="Google Shape;595;p27">
              <a:extLst>
                <a:ext uri="{FF2B5EF4-FFF2-40B4-BE49-F238E27FC236}">
                  <a16:creationId xmlns:a16="http://schemas.microsoft.com/office/drawing/2014/main" id="{5FDF83F4-F515-419D-8522-69B59922CD7D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5" name="Google Shape;596;p27">
              <a:extLst>
                <a:ext uri="{FF2B5EF4-FFF2-40B4-BE49-F238E27FC236}">
                  <a16:creationId xmlns:a16="http://schemas.microsoft.com/office/drawing/2014/main" id="{B09BCEFC-3837-4380-A8B0-560D0FB68812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6" name="Google Shape;597;p27">
              <a:extLst>
                <a:ext uri="{FF2B5EF4-FFF2-40B4-BE49-F238E27FC236}">
                  <a16:creationId xmlns:a16="http://schemas.microsoft.com/office/drawing/2014/main" id="{13B805D6-E806-4D50-B069-E84A2714DED8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7" name="Google Shape;598;p27">
              <a:extLst>
                <a:ext uri="{FF2B5EF4-FFF2-40B4-BE49-F238E27FC236}">
                  <a16:creationId xmlns:a16="http://schemas.microsoft.com/office/drawing/2014/main" id="{82DA984B-093D-4D1F-90F1-967379CD073E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8" name="Google Shape;599;p27">
              <a:extLst>
                <a:ext uri="{FF2B5EF4-FFF2-40B4-BE49-F238E27FC236}">
                  <a16:creationId xmlns:a16="http://schemas.microsoft.com/office/drawing/2014/main" id="{AC245DAB-4824-4854-9EBE-E7475894903F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Google Shape;600;p27">
              <a:extLst>
                <a:ext uri="{FF2B5EF4-FFF2-40B4-BE49-F238E27FC236}">
                  <a16:creationId xmlns:a16="http://schemas.microsoft.com/office/drawing/2014/main" id="{9A009700-DD97-4105-85D3-3FD7A6AD4AC4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0" name="Google Shape;601;p27">
              <a:extLst>
                <a:ext uri="{FF2B5EF4-FFF2-40B4-BE49-F238E27FC236}">
                  <a16:creationId xmlns:a16="http://schemas.microsoft.com/office/drawing/2014/main" id="{5FA2AD2B-4B55-4A91-985B-880AB6CECE1A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1" name="Google Shape;602;p27">
              <a:extLst>
                <a:ext uri="{FF2B5EF4-FFF2-40B4-BE49-F238E27FC236}">
                  <a16:creationId xmlns:a16="http://schemas.microsoft.com/office/drawing/2014/main" id="{6E1571B4-D49F-47CB-8002-735064C06F4C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2" name="Google Shape;603;p27">
              <a:extLst>
                <a:ext uri="{FF2B5EF4-FFF2-40B4-BE49-F238E27FC236}">
                  <a16:creationId xmlns:a16="http://schemas.microsoft.com/office/drawing/2014/main" id="{ACD88602-116C-4204-8474-E57A58515828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3" name="Google Shape;604;p27">
              <a:extLst>
                <a:ext uri="{FF2B5EF4-FFF2-40B4-BE49-F238E27FC236}">
                  <a16:creationId xmlns:a16="http://schemas.microsoft.com/office/drawing/2014/main" id="{EFA57D20-3D69-47E4-AE8C-533F56C90E57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4" name="Google Shape;605;p27">
              <a:extLst>
                <a:ext uri="{FF2B5EF4-FFF2-40B4-BE49-F238E27FC236}">
                  <a16:creationId xmlns:a16="http://schemas.microsoft.com/office/drawing/2014/main" id="{67E9A501-04F0-484C-ACFE-312EE88D7B5C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Fluxograma: Armazenamento Interno 19">
            <a:extLst>
              <a:ext uri="{FF2B5EF4-FFF2-40B4-BE49-F238E27FC236}">
                <a16:creationId xmlns:a16="http://schemas.microsoft.com/office/drawing/2014/main" id="{E153FC81-9DB7-448D-988C-95A5E0D3F0CC}"/>
              </a:ext>
            </a:extLst>
          </p:cNvPr>
          <p:cNvSpPr/>
          <p:nvPr/>
        </p:nvSpPr>
        <p:spPr>
          <a:xfrm>
            <a:off x="3572757" y="941149"/>
            <a:ext cx="5034378" cy="2134710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uxograma: Armazenamento Interno 5">
            <a:extLst>
              <a:ext uri="{FF2B5EF4-FFF2-40B4-BE49-F238E27FC236}">
                <a16:creationId xmlns:a16="http://schemas.microsoft.com/office/drawing/2014/main" id="{67ED6650-2203-44EE-86F8-70453D49471B}"/>
              </a:ext>
            </a:extLst>
          </p:cNvPr>
          <p:cNvSpPr/>
          <p:nvPr/>
        </p:nvSpPr>
        <p:spPr>
          <a:xfrm>
            <a:off x="347498" y="945819"/>
            <a:ext cx="2870053" cy="2135200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7" name="Google Shape;950;p35">
            <a:extLst>
              <a:ext uri="{FF2B5EF4-FFF2-40B4-BE49-F238E27FC236}">
                <a16:creationId xmlns:a16="http://schemas.microsoft.com/office/drawing/2014/main" id="{055C1019-6B8C-4626-B478-2329A70D51EB}"/>
              </a:ext>
            </a:extLst>
          </p:cNvPr>
          <p:cNvSpPr/>
          <p:nvPr/>
        </p:nvSpPr>
        <p:spPr>
          <a:xfrm>
            <a:off x="3137897" y="941149"/>
            <a:ext cx="75400" cy="75400"/>
          </a:xfrm>
          <a:custGeom>
            <a:avLst/>
            <a:gdLst/>
            <a:ahLst/>
            <a:cxnLst/>
            <a:rect l="l" t="t" r="r" b="b"/>
            <a:pathLst>
              <a:path w="1988" h="1988" extrusionOk="0">
                <a:moveTo>
                  <a:pt x="1" y="1"/>
                </a:moveTo>
                <a:lnTo>
                  <a:pt x="1" y="308"/>
                </a:lnTo>
                <a:lnTo>
                  <a:pt x="1680" y="308"/>
                </a:lnTo>
                <a:lnTo>
                  <a:pt x="1680" y="1987"/>
                </a:lnTo>
                <a:lnTo>
                  <a:pt x="1987" y="1987"/>
                </a:lnTo>
                <a:lnTo>
                  <a:pt x="1987" y="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8" name="Google Shape;953;p35">
            <a:extLst>
              <a:ext uri="{FF2B5EF4-FFF2-40B4-BE49-F238E27FC236}">
                <a16:creationId xmlns:a16="http://schemas.microsoft.com/office/drawing/2014/main" id="{CBD0C4B8-0F7D-4874-8777-237BB29C181B}"/>
              </a:ext>
            </a:extLst>
          </p:cNvPr>
          <p:cNvGrpSpPr/>
          <p:nvPr/>
        </p:nvGrpSpPr>
        <p:grpSpPr>
          <a:xfrm>
            <a:off x="2498874" y="3016214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569" name="Google Shape;954;p35">
              <a:extLst>
                <a:ext uri="{FF2B5EF4-FFF2-40B4-BE49-F238E27FC236}">
                  <a16:creationId xmlns:a16="http://schemas.microsoft.com/office/drawing/2014/main" id="{A13ECBDB-F3C7-48BA-93DA-F624A99C55A4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0" name="Google Shape;955;p35">
              <a:extLst>
                <a:ext uri="{FF2B5EF4-FFF2-40B4-BE49-F238E27FC236}">
                  <a16:creationId xmlns:a16="http://schemas.microsoft.com/office/drawing/2014/main" id="{30410012-06A6-4FC4-9ECA-D7A7EF5153C1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71" name="Google Shape;1043;p35">
            <a:extLst>
              <a:ext uri="{FF2B5EF4-FFF2-40B4-BE49-F238E27FC236}">
                <a16:creationId xmlns:a16="http://schemas.microsoft.com/office/drawing/2014/main" id="{370B129E-F55D-4073-993F-836B17DCB38A}"/>
              </a:ext>
            </a:extLst>
          </p:cNvPr>
          <p:cNvSpPr/>
          <p:nvPr/>
        </p:nvSpPr>
        <p:spPr>
          <a:xfrm>
            <a:off x="7932393" y="960959"/>
            <a:ext cx="680260" cy="402343"/>
          </a:xfrm>
          <a:custGeom>
            <a:avLst/>
            <a:gdLst/>
            <a:ahLst/>
            <a:cxnLst/>
            <a:rect l="l" t="t" r="r" b="b"/>
            <a:pathLst>
              <a:path w="18419" h="10894" extrusionOk="0">
                <a:moveTo>
                  <a:pt x="1" y="1"/>
                </a:moveTo>
                <a:lnTo>
                  <a:pt x="1" y="291"/>
                </a:lnTo>
                <a:lnTo>
                  <a:pt x="13574" y="291"/>
                </a:lnTo>
                <a:lnTo>
                  <a:pt x="18128" y="4845"/>
                </a:lnTo>
                <a:lnTo>
                  <a:pt x="18128" y="10893"/>
                </a:lnTo>
                <a:lnTo>
                  <a:pt x="18418" y="10893"/>
                </a:lnTo>
                <a:lnTo>
                  <a:pt x="18418" y="4722"/>
                </a:lnTo>
                <a:lnTo>
                  <a:pt x="13697" y="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2" name="Google Shape;1044;p35">
            <a:extLst>
              <a:ext uri="{FF2B5EF4-FFF2-40B4-BE49-F238E27FC236}">
                <a16:creationId xmlns:a16="http://schemas.microsoft.com/office/drawing/2014/main" id="{9D047824-C79F-4C70-BB8A-9DB2DF3B9910}"/>
              </a:ext>
            </a:extLst>
          </p:cNvPr>
          <p:cNvSpPr/>
          <p:nvPr/>
        </p:nvSpPr>
        <p:spPr>
          <a:xfrm>
            <a:off x="8523455" y="964140"/>
            <a:ext cx="178938" cy="179233"/>
          </a:xfrm>
          <a:custGeom>
            <a:avLst/>
            <a:gdLst/>
            <a:ahLst/>
            <a:cxnLst/>
            <a:rect l="l" t="t" r="r" b="b"/>
            <a:pathLst>
              <a:path w="4845" h="4853" extrusionOk="0">
                <a:moveTo>
                  <a:pt x="211" y="0"/>
                </a:moveTo>
                <a:lnTo>
                  <a:pt x="0" y="211"/>
                </a:lnTo>
                <a:lnTo>
                  <a:pt x="4642" y="4853"/>
                </a:lnTo>
                <a:lnTo>
                  <a:pt x="4844" y="4642"/>
                </a:lnTo>
                <a:lnTo>
                  <a:pt x="211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73" name="Google Shape;584;p27">
            <a:extLst>
              <a:ext uri="{FF2B5EF4-FFF2-40B4-BE49-F238E27FC236}">
                <a16:creationId xmlns:a16="http://schemas.microsoft.com/office/drawing/2014/main" id="{DEA4C6EE-305F-4783-8C8E-21A616B16E24}"/>
              </a:ext>
            </a:extLst>
          </p:cNvPr>
          <p:cNvGrpSpPr/>
          <p:nvPr/>
        </p:nvGrpSpPr>
        <p:grpSpPr>
          <a:xfrm>
            <a:off x="8934080" y="2229102"/>
            <a:ext cx="2890467" cy="945511"/>
            <a:chOff x="238125" y="1662850"/>
            <a:chExt cx="7137300" cy="2369400"/>
          </a:xfrm>
        </p:grpSpPr>
        <p:sp>
          <p:nvSpPr>
            <p:cNvPr id="574" name="Google Shape;585;p27">
              <a:extLst>
                <a:ext uri="{FF2B5EF4-FFF2-40B4-BE49-F238E27FC236}">
                  <a16:creationId xmlns:a16="http://schemas.microsoft.com/office/drawing/2014/main" id="{E8E52296-8AA2-4B8E-AC10-920EEDE2F1E3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5" name="Google Shape;586;p27">
              <a:extLst>
                <a:ext uri="{FF2B5EF4-FFF2-40B4-BE49-F238E27FC236}">
                  <a16:creationId xmlns:a16="http://schemas.microsoft.com/office/drawing/2014/main" id="{5FD38AFD-8CC3-43B1-A992-58C3DA946743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6" name="Google Shape;587;p27">
              <a:extLst>
                <a:ext uri="{FF2B5EF4-FFF2-40B4-BE49-F238E27FC236}">
                  <a16:creationId xmlns:a16="http://schemas.microsoft.com/office/drawing/2014/main" id="{7F73BE7B-E179-482F-8D2F-54A8B34F9089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7" name="Google Shape;588;p27">
              <a:extLst>
                <a:ext uri="{FF2B5EF4-FFF2-40B4-BE49-F238E27FC236}">
                  <a16:creationId xmlns:a16="http://schemas.microsoft.com/office/drawing/2014/main" id="{72128C9C-CE30-4DBA-907B-376CFF3BC23D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8" name="Google Shape;589;p27">
              <a:extLst>
                <a:ext uri="{FF2B5EF4-FFF2-40B4-BE49-F238E27FC236}">
                  <a16:creationId xmlns:a16="http://schemas.microsoft.com/office/drawing/2014/main" id="{3008E683-58C9-4CAA-A6D9-D6024C171621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9" name="Google Shape;590;p27">
              <a:extLst>
                <a:ext uri="{FF2B5EF4-FFF2-40B4-BE49-F238E27FC236}">
                  <a16:creationId xmlns:a16="http://schemas.microsoft.com/office/drawing/2014/main" id="{EAD29611-4475-4E83-BC5C-E1A44E27DF7B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0" name="Google Shape;591;p27">
              <a:extLst>
                <a:ext uri="{FF2B5EF4-FFF2-40B4-BE49-F238E27FC236}">
                  <a16:creationId xmlns:a16="http://schemas.microsoft.com/office/drawing/2014/main" id="{05ACB89B-D2E6-4139-8ADC-A0A604676F24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1" name="Google Shape;592;p27">
              <a:extLst>
                <a:ext uri="{FF2B5EF4-FFF2-40B4-BE49-F238E27FC236}">
                  <a16:creationId xmlns:a16="http://schemas.microsoft.com/office/drawing/2014/main" id="{937579B8-997C-4E8A-BEC5-D534287E1105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2" name="Google Shape;593;p27">
              <a:extLst>
                <a:ext uri="{FF2B5EF4-FFF2-40B4-BE49-F238E27FC236}">
                  <a16:creationId xmlns:a16="http://schemas.microsoft.com/office/drawing/2014/main" id="{37A6D678-024B-4DAB-ABF0-3419E6FE847F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3" name="Google Shape;594;p27">
              <a:extLst>
                <a:ext uri="{FF2B5EF4-FFF2-40B4-BE49-F238E27FC236}">
                  <a16:creationId xmlns:a16="http://schemas.microsoft.com/office/drawing/2014/main" id="{44C09D01-7450-40B6-9779-3BB1EF75C1C1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4" name="Google Shape;595;p27">
              <a:extLst>
                <a:ext uri="{FF2B5EF4-FFF2-40B4-BE49-F238E27FC236}">
                  <a16:creationId xmlns:a16="http://schemas.microsoft.com/office/drawing/2014/main" id="{F88FE3B4-EC7C-4FAA-8C29-D4B4E8FC7DE4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5" name="Google Shape;596;p27">
              <a:extLst>
                <a:ext uri="{FF2B5EF4-FFF2-40B4-BE49-F238E27FC236}">
                  <a16:creationId xmlns:a16="http://schemas.microsoft.com/office/drawing/2014/main" id="{5904328E-BB11-4653-B7E3-E7922A9F911F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6" name="Google Shape;597;p27">
              <a:extLst>
                <a:ext uri="{FF2B5EF4-FFF2-40B4-BE49-F238E27FC236}">
                  <a16:creationId xmlns:a16="http://schemas.microsoft.com/office/drawing/2014/main" id="{99B7FD30-1188-41A3-9706-4813CAB7AB08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7" name="Google Shape;598;p27">
              <a:extLst>
                <a:ext uri="{FF2B5EF4-FFF2-40B4-BE49-F238E27FC236}">
                  <a16:creationId xmlns:a16="http://schemas.microsoft.com/office/drawing/2014/main" id="{FCF2C42C-9AED-4009-BD0C-29621AB59314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8" name="Google Shape;599;p27">
              <a:extLst>
                <a:ext uri="{FF2B5EF4-FFF2-40B4-BE49-F238E27FC236}">
                  <a16:creationId xmlns:a16="http://schemas.microsoft.com/office/drawing/2014/main" id="{0D14C21E-A67D-4C31-AC4D-A2C56E5CE714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9" name="Google Shape;600;p27">
              <a:extLst>
                <a:ext uri="{FF2B5EF4-FFF2-40B4-BE49-F238E27FC236}">
                  <a16:creationId xmlns:a16="http://schemas.microsoft.com/office/drawing/2014/main" id="{9C5011B7-26FD-47BE-867A-05B8FC58EB2F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0" name="Google Shape;601;p27">
              <a:extLst>
                <a:ext uri="{FF2B5EF4-FFF2-40B4-BE49-F238E27FC236}">
                  <a16:creationId xmlns:a16="http://schemas.microsoft.com/office/drawing/2014/main" id="{8162A4A7-6598-4E9B-9EF3-07AF33BB5E97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1" name="Google Shape;602;p27">
              <a:extLst>
                <a:ext uri="{FF2B5EF4-FFF2-40B4-BE49-F238E27FC236}">
                  <a16:creationId xmlns:a16="http://schemas.microsoft.com/office/drawing/2014/main" id="{B56A797C-6F88-4AFD-9014-169A7FD4E73F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2" name="Google Shape;603;p27">
              <a:extLst>
                <a:ext uri="{FF2B5EF4-FFF2-40B4-BE49-F238E27FC236}">
                  <a16:creationId xmlns:a16="http://schemas.microsoft.com/office/drawing/2014/main" id="{1C76BB5C-E31D-4ADE-B570-54204CB88AA2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3" name="Google Shape;604;p27">
              <a:extLst>
                <a:ext uri="{FF2B5EF4-FFF2-40B4-BE49-F238E27FC236}">
                  <a16:creationId xmlns:a16="http://schemas.microsoft.com/office/drawing/2014/main" id="{D39FB882-032D-4557-BC89-FBECD15BE093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Google Shape;605;p27">
              <a:extLst>
                <a:ext uri="{FF2B5EF4-FFF2-40B4-BE49-F238E27FC236}">
                  <a16:creationId xmlns:a16="http://schemas.microsoft.com/office/drawing/2014/main" id="{548FCCBB-4969-4C77-85C3-D0BB7AFFB18E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5" name="Google Shape;584;p27">
            <a:extLst>
              <a:ext uri="{FF2B5EF4-FFF2-40B4-BE49-F238E27FC236}">
                <a16:creationId xmlns:a16="http://schemas.microsoft.com/office/drawing/2014/main" id="{9881B882-E666-42EF-9F8C-91C27DC00177}"/>
              </a:ext>
            </a:extLst>
          </p:cNvPr>
          <p:cNvGrpSpPr/>
          <p:nvPr/>
        </p:nvGrpSpPr>
        <p:grpSpPr>
          <a:xfrm>
            <a:off x="8961174" y="3598329"/>
            <a:ext cx="2890467" cy="945511"/>
            <a:chOff x="238125" y="1662850"/>
            <a:chExt cx="7137300" cy="2369400"/>
          </a:xfrm>
        </p:grpSpPr>
        <p:sp>
          <p:nvSpPr>
            <p:cNvPr id="596" name="Google Shape;585;p27">
              <a:extLst>
                <a:ext uri="{FF2B5EF4-FFF2-40B4-BE49-F238E27FC236}">
                  <a16:creationId xmlns:a16="http://schemas.microsoft.com/office/drawing/2014/main" id="{2D1A270C-74D7-4E6E-8DCB-13CBC9CC4E98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7" name="Google Shape;586;p27">
              <a:extLst>
                <a:ext uri="{FF2B5EF4-FFF2-40B4-BE49-F238E27FC236}">
                  <a16:creationId xmlns:a16="http://schemas.microsoft.com/office/drawing/2014/main" id="{10B6F1A4-D0B7-4D3A-8EF3-05904B05A2F3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8" name="Google Shape;587;p27">
              <a:extLst>
                <a:ext uri="{FF2B5EF4-FFF2-40B4-BE49-F238E27FC236}">
                  <a16:creationId xmlns:a16="http://schemas.microsoft.com/office/drawing/2014/main" id="{91641620-B342-41E7-B72E-6D5D41B47473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Google Shape;588;p27">
              <a:extLst>
                <a:ext uri="{FF2B5EF4-FFF2-40B4-BE49-F238E27FC236}">
                  <a16:creationId xmlns:a16="http://schemas.microsoft.com/office/drawing/2014/main" id="{74787F13-5764-47D6-91D4-0D8E081F386E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Google Shape;589;p27">
              <a:extLst>
                <a:ext uri="{FF2B5EF4-FFF2-40B4-BE49-F238E27FC236}">
                  <a16:creationId xmlns:a16="http://schemas.microsoft.com/office/drawing/2014/main" id="{9F69A320-3B63-4862-8986-2ED1F621B068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1" name="Google Shape;590;p27">
              <a:extLst>
                <a:ext uri="{FF2B5EF4-FFF2-40B4-BE49-F238E27FC236}">
                  <a16:creationId xmlns:a16="http://schemas.microsoft.com/office/drawing/2014/main" id="{4B7F2863-6DD4-4C5D-A9EB-A48F88EE06CD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2" name="Google Shape;591;p27">
              <a:extLst>
                <a:ext uri="{FF2B5EF4-FFF2-40B4-BE49-F238E27FC236}">
                  <a16:creationId xmlns:a16="http://schemas.microsoft.com/office/drawing/2014/main" id="{38DA79A7-0111-4419-9E50-E70E3E31B010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Google Shape;592;p27">
              <a:extLst>
                <a:ext uri="{FF2B5EF4-FFF2-40B4-BE49-F238E27FC236}">
                  <a16:creationId xmlns:a16="http://schemas.microsoft.com/office/drawing/2014/main" id="{0545D525-87C9-48DF-9A4A-E6B67642019A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4" name="Google Shape;593;p27">
              <a:extLst>
                <a:ext uri="{FF2B5EF4-FFF2-40B4-BE49-F238E27FC236}">
                  <a16:creationId xmlns:a16="http://schemas.microsoft.com/office/drawing/2014/main" id="{4F10B164-E3A4-4E52-A7B1-4F0A9A302BD0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5" name="Google Shape;594;p27">
              <a:extLst>
                <a:ext uri="{FF2B5EF4-FFF2-40B4-BE49-F238E27FC236}">
                  <a16:creationId xmlns:a16="http://schemas.microsoft.com/office/drawing/2014/main" id="{BD378D3C-2B0B-46D3-B5FA-5295E41EF59A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Google Shape;595;p27">
              <a:extLst>
                <a:ext uri="{FF2B5EF4-FFF2-40B4-BE49-F238E27FC236}">
                  <a16:creationId xmlns:a16="http://schemas.microsoft.com/office/drawing/2014/main" id="{3842FC34-4933-4EF9-8F8C-10EAFE5C1CC9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Google Shape;596;p27">
              <a:extLst>
                <a:ext uri="{FF2B5EF4-FFF2-40B4-BE49-F238E27FC236}">
                  <a16:creationId xmlns:a16="http://schemas.microsoft.com/office/drawing/2014/main" id="{539D0E65-9771-410F-9CA4-0CF7B5F7721B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Google Shape;597;p27">
              <a:extLst>
                <a:ext uri="{FF2B5EF4-FFF2-40B4-BE49-F238E27FC236}">
                  <a16:creationId xmlns:a16="http://schemas.microsoft.com/office/drawing/2014/main" id="{337B41F2-9117-4B3F-B59F-B38619E7F286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Google Shape;598;p27">
              <a:extLst>
                <a:ext uri="{FF2B5EF4-FFF2-40B4-BE49-F238E27FC236}">
                  <a16:creationId xmlns:a16="http://schemas.microsoft.com/office/drawing/2014/main" id="{E65DD46E-0999-43D1-B75D-1AFC339A9792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Google Shape;599;p27">
              <a:extLst>
                <a:ext uri="{FF2B5EF4-FFF2-40B4-BE49-F238E27FC236}">
                  <a16:creationId xmlns:a16="http://schemas.microsoft.com/office/drawing/2014/main" id="{5FA053FE-782C-4298-88D4-E46264DD5CED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Google Shape;600;p27">
              <a:extLst>
                <a:ext uri="{FF2B5EF4-FFF2-40B4-BE49-F238E27FC236}">
                  <a16:creationId xmlns:a16="http://schemas.microsoft.com/office/drawing/2014/main" id="{9DE04FAB-5ABE-4F38-940E-064262A0879A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2" name="Google Shape;601;p27">
              <a:extLst>
                <a:ext uri="{FF2B5EF4-FFF2-40B4-BE49-F238E27FC236}">
                  <a16:creationId xmlns:a16="http://schemas.microsoft.com/office/drawing/2014/main" id="{19A7D853-19EB-4FD6-AD88-9A758417D3FF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3" name="Google Shape;602;p27">
              <a:extLst>
                <a:ext uri="{FF2B5EF4-FFF2-40B4-BE49-F238E27FC236}">
                  <a16:creationId xmlns:a16="http://schemas.microsoft.com/office/drawing/2014/main" id="{D9BDC9D8-DACA-4A83-BFA5-B8CA77C6CC97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Google Shape;603;p27">
              <a:extLst>
                <a:ext uri="{FF2B5EF4-FFF2-40B4-BE49-F238E27FC236}">
                  <a16:creationId xmlns:a16="http://schemas.microsoft.com/office/drawing/2014/main" id="{13FD34FF-847D-426C-9F50-E0A83DBA9E43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Google Shape;604;p27">
              <a:extLst>
                <a:ext uri="{FF2B5EF4-FFF2-40B4-BE49-F238E27FC236}">
                  <a16:creationId xmlns:a16="http://schemas.microsoft.com/office/drawing/2014/main" id="{A1D8E61D-7538-4E95-9CFA-D0BA7643472E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Google Shape;605;p27">
              <a:extLst>
                <a:ext uri="{FF2B5EF4-FFF2-40B4-BE49-F238E27FC236}">
                  <a16:creationId xmlns:a16="http://schemas.microsoft.com/office/drawing/2014/main" id="{45EE8F67-66E8-4796-A28B-387B9A9B723C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61" name="Google Shape;946;p35">
            <a:extLst>
              <a:ext uri="{FF2B5EF4-FFF2-40B4-BE49-F238E27FC236}">
                <a16:creationId xmlns:a16="http://schemas.microsoft.com/office/drawing/2014/main" id="{6BE0DEA9-28A8-44BD-8AD8-06E80F327113}"/>
              </a:ext>
            </a:extLst>
          </p:cNvPr>
          <p:cNvSpPr/>
          <p:nvPr/>
        </p:nvSpPr>
        <p:spPr>
          <a:xfrm>
            <a:off x="329987" y="6470212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2" name="Google Shape;947;p35">
            <a:extLst>
              <a:ext uri="{FF2B5EF4-FFF2-40B4-BE49-F238E27FC236}">
                <a16:creationId xmlns:a16="http://schemas.microsoft.com/office/drawing/2014/main" id="{1815F091-B7E2-46AA-B193-F2817E5A1E0C}"/>
              </a:ext>
            </a:extLst>
          </p:cNvPr>
          <p:cNvSpPr/>
          <p:nvPr/>
        </p:nvSpPr>
        <p:spPr>
          <a:xfrm>
            <a:off x="3128448" y="3426844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3" name="Google Shape;948;p35">
            <a:extLst>
              <a:ext uri="{FF2B5EF4-FFF2-40B4-BE49-F238E27FC236}">
                <a16:creationId xmlns:a16="http://schemas.microsoft.com/office/drawing/2014/main" id="{58562FB2-6ED8-4815-B45A-4BB12D588A1B}"/>
              </a:ext>
            </a:extLst>
          </p:cNvPr>
          <p:cNvSpPr/>
          <p:nvPr/>
        </p:nvSpPr>
        <p:spPr>
          <a:xfrm>
            <a:off x="344686" y="3429000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68" name="Imagem 767">
            <a:extLst>
              <a:ext uri="{FF2B5EF4-FFF2-40B4-BE49-F238E27FC236}">
                <a16:creationId xmlns:a16="http://schemas.microsoft.com/office/drawing/2014/main" id="{9E4A6A3B-75D7-4F71-BEDD-D2AA1F652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3514804" y="2678648"/>
            <a:ext cx="743776" cy="402371"/>
          </a:xfrm>
          <a:prstGeom prst="rect">
            <a:avLst/>
          </a:prstGeom>
        </p:spPr>
      </p:pic>
      <p:sp>
        <p:nvSpPr>
          <p:cNvPr id="770" name="Google Shape;946;p35">
            <a:extLst>
              <a:ext uri="{FF2B5EF4-FFF2-40B4-BE49-F238E27FC236}">
                <a16:creationId xmlns:a16="http://schemas.microsoft.com/office/drawing/2014/main" id="{3DFAA692-3090-4191-9ECA-3F08AA6D3F21}"/>
              </a:ext>
            </a:extLst>
          </p:cNvPr>
          <p:cNvSpPr/>
          <p:nvPr/>
        </p:nvSpPr>
        <p:spPr>
          <a:xfrm>
            <a:off x="3594853" y="6496586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1" name="Google Shape;947;p35">
            <a:extLst>
              <a:ext uri="{FF2B5EF4-FFF2-40B4-BE49-F238E27FC236}">
                <a16:creationId xmlns:a16="http://schemas.microsoft.com/office/drawing/2014/main" id="{1FF326B5-39C5-48AB-BFA0-41F5678A78F2}"/>
              </a:ext>
            </a:extLst>
          </p:cNvPr>
          <p:cNvSpPr/>
          <p:nvPr/>
        </p:nvSpPr>
        <p:spPr>
          <a:xfrm>
            <a:off x="8538580" y="3427874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2" name="Google Shape;948;p35">
            <a:extLst>
              <a:ext uri="{FF2B5EF4-FFF2-40B4-BE49-F238E27FC236}">
                <a16:creationId xmlns:a16="http://schemas.microsoft.com/office/drawing/2014/main" id="{A6F6CE69-BD47-4B41-8684-B330D53D1EE4}"/>
              </a:ext>
            </a:extLst>
          </p:cNvPr>
          <p:cNvSpPr/>
          <p:nvPr/>
        </p:nvSpPr>
        <p:spPr>
          <a:xfrm>
            <a:off x="3594853" y="3430792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4" name="Google Shape;946;p35">
            <a:extLst>
              <a:ext uri="{FF2B5EF4-FFF2-40B4-BE49-F238E27FC236}">
                <a16:creationId xmlns:a16="http://schemas.microsoft.com/office/drawing/2014/main" id="{02449EF7-842C-45E3-B1AA-9ADCB8E160FC}"/>
              </a:ext>
            </a:extLst>
          </p:cNvPr>
          <p:cNvSpPr/>
          <p:nvPr/>
        </p:nvSpPr>
        <p:spPr>
          <a:xfrm>
            <a:off x="8952319" y="6480113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7" name="Google Shape;947;p35">
            <a:extLst>
              <a:ext uri="{FF2B5EF4-FFF2-40B4-BE49-F238E27FC236}">
                <a16:creationId xmlns:a16="http://schemas.microsoft.com/office/drawing/2014/main" id="{139295BD-8931-496B-8F5C-FC03421774E8}"/>
              </a:ext>
            </a:extLst>
          </p:cNvPr>
          <p:cNvSpPr/>
          <p:nvPr/>
        </p:nvSpPr>
        <p:spPr>
          <a:xfrm>
            <a:off x="11772830" y="4882515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8" name="Google Shape;948;p35">
            <a:extLst>
              <a:ext uri="{FF2B5EF4-FFF2-40B4-BE49-F238E27FC236}">
                <a16:creationId xmlns:a16="http://schemas.microsoft.com/office/drawing/2014/main" id="{0709676C-C69D-4C88-8A80-1ACB06EC49A0}"/>
              </a:ext>
            </a:extLst>
          </p:cNvPr>
          <p:cNvSpPr/>
          <p:nvPr/>
        </p:nvSpPr>
        <p:spPr>
          <a:xfrm>
            <a:off x="8959584" y="4869806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1" name="Google Shape;946;p35">
            <a:extLst>
              <a:ext uri="{FF2B5EF4-FFF2-40B4-BE49-F238E27FC236}">
                <a16:creationId xmlns:a16="http://schemas.microsoft.com/office/drawing/2014/main" id="{496367AF-8B0B-458F-9585-52E8CFB4C80F}"/>
              </a:ext>
            </a:extLst>
          </p:cNvPr>
          <p:cNvSpPr/>
          <p:nvPr/>
        </p:nvSpPr>
        <p:spPr>
          <a:xfrm>
            <a:off x="344686" y="2988189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2" name="Google Shape;948;p35">
            <a:extLst>
              <a:ext uri="{FF2B5EF4-FFF2-40B4-BE49-F238E27FC236}">
                <a16:creationId xmlns:a16="http://schemas.microsoft.com/office/drawing/2014/main" id="{429DF59A-F1C6-4FB4-8F9B-21F1077CB053}"/>
              </a:ext>
            </a:extLst>
          </p:cNvPr>
          <p:cNvSpPr/>
          <p:nvPr/>
        </p:nvSpPr>
        <p:spPr>
          <a:xfrm>
            <a:off x="335608" y="948168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5" name="Google Shape;953;p35">
            <a:extLst>
              <a:ext uri="{FF2B5EF4-FFF2-40B4-BE49-F238E27FC236}">
                <a16:creationId xmlns:a16="http://schemas.microsoft.com/office/drawing/2014/main" id="{6D915C6C-BA41-4E7D-88C2-C232EDBD9E98}"/>
              </a:ext>
            </a:extLst>
          </p:cNvPr>
          <p:cNvGrpSpPr/>
          <p:nvPr/>
        </p:nvGrpSpPr>
        <p:grpSpPr>
          <a:xfrm>
            <a:off x="2498874" y="6490534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06" name="Google Shape;954;p35">
              <a:extLst>
                <a:ext uri="{FF2B5EF4-FFF2-40B4-BE49-F238E27FC236}">
                  <a16:creationId xmlns:a16="http://schemas.microsoft.com/office/drawing/2014/main" id="{3671630C-C9AB-4E87-8543-F745721615D5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7" name="Google Shape;955;p35">
              <a:extLst>
                <a:ext uri="{FF2B5EF4-FFF2-40B4-BE49-F238E27FC236}">
                  <a16:creationId xmlns:a16="http://schemas.microsoft.com/office/drawing/2014/main" id="{14FF7EB7-3102-4AD2-ACAE-F44C7717D962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08" name="Google Shape;953;p35">
            <a:extLst>
              <a:ext uri="{FF2B5EF4-FFF2-40B4-BE49-F238E27FC236}">
                <a16:creationId xmlns:a16="http://schemas.microsoft.com/office/drawing/2014/main" id="{9747691F-E978-41A2-B876-0C8BAF26D06E}"/>
              </a:ext>
            </a:extLst>
          </p:cNvPr>
          <p:cNvGrpSpPr/>
          <p:nvPr/>
        </p:nvGrpSpPr>
        <p:grpSpPr>
          <a:xfrm>
            <a:off x="7914406" y="6526803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09" name="Google Shape;954;p35">
              <a:extLst>
                <a:ext uri="{FF2B5EF4-FFF2-40B4-BE49-F238E27FC236}">
                  <a16:creationId xmlns:a16="http://schemas.microsoft.com/office/drawing/2014/main" id="{438528CA-0E87-49E7-AB02-30EC2958DC71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0" name="Google Shape;955;p35">
              <a:extLst>
                <a:ext uri="{FF2B5EF4-FFF2-40B4-BE49-F238E27FC236}">
                  <a16:creationId xmlns:a16="http://schemas.microsoft.com/office/drawing/2014/main" id="{37ECE720-2E1A-418A-B4BD-2ACB329913AC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11" name="Google Shape;953;p35">
            <a:extLst>
              <a:ext uri="{FF2B5EF4-FFF2-40B4-BE49-F238E27FC236}">
                <a16:creationId xmlns:a16="http://schemas.microsoft.com/office/drawing/2014/main" id="{FE2BB1FB-ACB1-439E-919D-2B4441FD4A73}"/>
              </a:ext>
            </a:extLst>
          </p:cNvPr>
          <p:cNvGrpSpPr/>
          <p:nvPr/>
        </p:nvGrpSpPr>
        <p:grpSpPr>
          <a:xfrm>
            <a:off x="11150662" y="6500403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12" name="Google Shape;954;p35">
              <a:extLst>
                <a:ext uri="{FF2B5EF4-FFF2-40B4-BE49-F238E27FC236}">
                  <a16:creationId xmlns:a16="http://schemas.microsoft.com/office/drawing/2014/main" id="{61FE88EB-0E45-4D3D-AD87-B57B3DFC4532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3" name="Google Shape;955;p35">
              <a:extLst>
                <a:ext uri="{FF2B5EF4-FFF2-40B4-BE49-F238E27FC236}">
                  <a16:creationId xmlns:a16="http://schemas.microsoft.com/office/drawing/2014/main" id="{D3F288B6-3C17-4CDB-A863-5D69606542D7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40248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5C4774-6158-482D-BF2A-9DCB7D6EF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86A2D62-63CC-44BA-BFDB-B3D99A12AE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510">
                <a:srgbClr val="2F4832"/>
              </a:gs>
              <a:gs pos="97345">
                <a:srgbClr val="020323"/>
              </a:gs>
              <a:gs pos="0">
                <a:schemeClr val="accent6"/>
              </a:gs>
              <a:gs pos="74000">
                <a:srgbClr val="020323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43847F38-CDC0-44CF-A5F3-7E3224B5E733}"/>
              </a:ext>
            </a:extLst>
          </p:cNvPr>
          <p:cNvSpPr>
            <a:spLocks noChangeAspect="1"/>
          </p:cNvSpPr>
          <p:nvPr/>
        </p:nvSpPr>
        <p:spPr>
          <a:xfrm>
            <a:off x="121066" y="3590618"/>
            <a:ext cx="165276" cy="148135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33802F5D-D06C-40D6-BD6C-25A4C99EB9C7}"/>
              </a:ext>
            </a:extLst>
          </p:cNvPr>
          <p:cNvSpPr>
            <a:spLocks noChangeAspect="1"/>
          </p:cNvSpPr>
          <p:nvPr/>
        </p:nvSpPr>
        <p:spPr>
          <a:xfrm>
            <a:off x="121066" y="3877241"/>
            <a:ext cx="165276" cy="15372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EFB9D817-3A72-4A59-9E97-8C7C7C08773B}"/>
              </a:ext>
            </a:extLst>
          </p:cNvPr>
          <p:cNvSpPr/>
          <p:nvPr/>
        </p:nvSpPr>
        <p:spPr>
          <a:xfrm>
            <a:off x="121066" y="3022968"/>
            <a:ext cx="165276" cy="148135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01F850"/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glow rad="101600">
                  <a:srgbClr val="01F850">
                    <a:alpha val="6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9633B4E9-C0D0-4F9F-B505-E95BA11B7B1B}"/>
              </a:ext>
            </a:extLst>
          </p:cNvPr>
          <p:cNvSpPr>
            <a:spLocks noChangeAspect="1"/>
          </p:cNvSpPr>
          <p:nvPr/>
        </p:nvSpPr>
        <p:spPr>
          <a:xfrm>
            <a:off x="121066" y="3309592"/>
            <a:ext cx="165276" cy="14253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9" name="Conector reto 168">
            <a:extLst>
              <a:ext uri="{FF2B5EF4-FFF2-40B4-BE49-F238E27FC236}">
                <a16:creationId xmlns:a16="http://schemas.microsoft.com/office/drawing/2014/main" id="{B164A7FB-4B2D-4B41-9497-949EF48C73D9}"/>
              </a:ext>
            </a:extLst>
          </p:cNvPr>
          <p:cNvCxnSpPr>
            <a:cxnSpLocks/>
          </p:cNvCxnSpPr>
          <p:nvPr/>
        </p:nvCxnSpPr>
        <p:spPr>
          <a:xfrm>
            <a:off x="409056" y="738983"/>
            <a:ext cx="1333" cy="600151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ector reto 169">
            <a:extLst>
              <a:ext uri="{FF2B5EF4-FFF2-40B4-BE49-F238E27FC236}">
                <a16:creationId xmlns:a16="http://schemas.microsoft.com/office/drawing/2014/main" id="{32D020FE-4092-4242-A27F-B31BD251277B}"/>
              </a:ext>
            </a:extLst>
          </p:cNvPr>
          <p:cNvCxnSpPr>
            <a:cxnSpLocks/>
            <a:endCxn id="179" idx="0"/>
          </p:cNvCxnSpPr>
          <p:nvPr/>
        </p:nvCxnSpPr>
        <p:spPr>
          <a:xfrm>
            <a:off x="11764505" y="758389"/>
            <a:ext cx="18133" cy="595978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Conector reto 170">
            <a:extLst>
              <a:ext uri="{FF2B5EF4-FFF2-40B4-BE49-F238E27FC236}">
                <a16:creationId xmlns:a16="http://schemas.microsoft.com/office/drawing/2014/main" id="{7B221102-7BE7-4605-984E-113C458895FA}"/>
              </a:ext>
            </a:extLst>
          </p:cNvPr>
          <p:cNvCxnSpPr>
            <a:cxnSpLocks/>
          </p:cNvCxnSpPr>
          <p:nvPr/>
        </p:nvCxnSpPr>
        <p:spPr>
          <a:xfrm>
            <a:off x="527458" y="617553"/>
            <a:ext cx="4428000" cy="10805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ector reto 172">
            <a:extLst>
              <a:ext uri="{FF2B5EF4-FFF2-40B4-BE49-F238E27FC236}">
                <a16:creationId xmlns:a16="http://schemas.microsoft.com/office/drawing/2014/main" id="{2B19EA1A-A0D5-4230-B3B3-288D59DECCDF}"/>
              </a:ext>
            </a:extLst>
          </p:cNvPr>
          <p:cNvCxnSpPr>
            <a:cxnSpLocks/>
          </p:cNvCxnSpPr>
          <p:nvPr/>
        </p:nvCxnSpPr>
        <p:spPr>
          <a:xfrm>
            <a:off x="7189117" y="637236"/>
            <a:ext cx="4500000" cy="10805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ector reto 173">
            <a:extLst>
              <a:ext uri="{FF2B5EF4-FFF2-40B4-BE49-F238E27FC236}">
                <a16:creationId xmlns:a16="http://schemas.microsoft.com/office/drawing/2014/main" id="{96A5B7C3-E6FA-45D1-BEE3-EB702E9803D5}"/>
              </a:ext>
            </a:extLst>
          </p:cNvPr>
          <p:cNvCxnSpPr>
            <a:cxnSpLocks/>
            <a:endCxn id="179" idx="1"/>
          </p:cNvCxnSpPr>
          <p:nvPr/>
        </p:nvCxnSpPr>
        <p:spPr>
          <a:xfrm flipV="1">
            <a:off x="523546" y="6804656"/>
            <a:ext cx="11144413" cy="921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Semicírculo 175">
            <a:extLst>
              <a:ext uri="{FF2B5EF4-FFF2-40B4-BE49-F238E27FC236}">
                <a16:creationId xmlns:a16="http://schemas.microsoft.com/office/drawing/2014/main" id="{5B26812A-30C7-492F-B63F-CD7DA1325EA6}"/>
              </a:ext>
            </a:extLst>
          </p:cNvPr>
          <p:cNvSpPr/>
          <p:nvPr/>
        </p:nvSpPr>
        <p:spPr>
          <a:xfrm rot="18700311">
            <a:off x="391031" y="621601"/>
            <a:ext cx="301950" cy="264344"/>
          </a:xfrm>
          <a:prstGeom prst="blockArc">
            <a:avLst>
              <a:gd name="adj1" fmla="val 14108594"/>
              <a:gd name="adj2" fmla="val 18754463"/>
              <a:gd name="adj3" fmla="val 3553"/>
            </a:avLst>
          </a:prstGeom>
          <a:solidFill>
            <a:srgbClr val="B0BFE5"/>
          </a:solidFill>
          <a:ln w="12700"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Semicírculo 176">
            <a:extLst>
              <a:ext uri="{FF2B5EF4-FFF2-40B4-BE49-F238E27FC236}">
                <a16:creationId xmlns:a16="http://schemas.microsoft.com/office/drawing/2014/main" id="{FD55EA08-8066-4502-B192-058A6005CE0B}"/>
              </a:ext>
            </a:extLst>
          </p:cNvPr>
          <p:cNvSpPr/>
          <p:nvPr/>
        </p:nvSpPr>
        <p:spPr>
          <a:xfrm rot="4624455">
            <a:off x="11515632" y="626282"/>
            <a:ext cx="237751" cy="268408"/>
          </a:xfrm>
          <a:prstGeom prst="blockArc">
            <a:avLst>
              <a:gd name="adj1" fmla="val 13144853"/>
              <a:gd name="adj2" fmla="val 16757274"/>
              <a:gd name="adj3" fmla="val 2804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Semicírculo 178">
            <a:extLst>
              <a:ext uri="{FF2B5EF4-FFF2-40B4-BE49-F238E27FC236}">
                <a16:creationId xmlns:a16="http://schemas.microsoft.com/office/drawing/2014/main" id="{F93171BB-0188-46A2-870E-67EE30DA555E}"/>
              </a:ext>
            </a:extLst>
          </p:cNvPr>
          <p:cNvSpPr/>
          <p:nvPr/>
        </p:nvSpPr>
        <p:spPr>
          <a:xfrm rot="10358914">
            <a:off x="11553490" y="6540135"/>
            <a:ext cx="237751" cy="268408"/>
          </a:xfrm>
          <a:prstGeom prst="blockArc">
            <a:avLst>
              <a:gd name="adj1" fmla="val 12541672"/>
              <a:gd name="adj2" fmla="val 16757274"/>
              <a:gd name="adj3" fmla="val 2804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Semicírculo 181">
            <a:extLst>
              <a:ext uri="{FF2B5EF4-FFF2-40B4-BE49-F238E27FC236}">
                <a16:creationId xmlns:a16="http://schemas.microsoft.com/office/drawing/2014/main" id="{125FC5F2-F874-4BF8-AC70-FE868D24EAA9}"/>
              </a:ext>
            </a:extLst>
          </p:cNvPr>
          <p:cNvSpPr/>
          <p:nvPr/>
        </p:nvSpPr>
        <p:spPr>
          <a:xfrm rot="10800000" flipH="1">
            <a:off x="394723" y="6540135"/>
            <a:ext cx="237751" cy="268408"/>
          </a:xfrm>
          <a:prstGeom prst="blockArc">
            <a:avLst>
              <a:gd name="adj1" fmla="val 12541672"/>
              <a:gd name="adj2" fmla="val 16336450"/>
              <a:gd name="adj3" fmla="val 3329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CaixaDeTexto 183">
            <a:extLst>
              <a:ext uri="{FF2B5EF4-FFF2-40B4-BE49-F238E27FC236}">
                <a16:creationId xmlns:a16="http://schemas.microsoft.com/office/drawing/2014/main" id="{F408625E-2ADA-474E-B313-058B59686227}"/>
              </a:ext>
            </a:extLst>
          </p:cNvPr>
          <p:cNvSpPr txBox="1"/>
          <p:nvPr/>
        </p:nvSpPr>
        <p:spPr>
          <a:xfrm>
            <a:off x="5027516" y="397525"/>
            <a:ext cx="226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A5B4C8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284006BF-B425-42CB-91E9-AC7514BB5832}"/>
              </a:ext>
            </a:extLst>
          </p:cNvPr>
          <p:cNvSpPr/>
          <p:nvPr/>
        </p:nvSpPr>
        <p:spPr>
          <a:xfrm>
            <a:off x="815740" y="3507283"/>
            <a:ext cx="3966773" cy="2809192"/>
          </a:xfrm>
          <a:prstGeom prst="roundRect">
            <a:avLst>
              <a:gd name="adj" fmla="val 5013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9" name="Retângulo: Cantos Arredondados 188">
            <a:extLst>
              <a:ext uri="{FF2B5EF4-FFF2-40B4-BE49-F238E27FC236}">
                <a16:creationId xmlns:a16="http://schemas.microsoft.com/office/drawing/2014/main" id="{68EFD9F0-CD33-4939-9075-E3EA1D42DF87}"/>
              </a:ext>
            </a:extLst>
          </p:cNvPr>
          <p:cNvSpPr/>
          <p:nvPr/>
        </p:nvSpPr>
        <p:spPr>
          <a:xfrm>
            <a:off x="4963392" y="1411783"/>
            <a:ext cx="2291255" cy="1924900"/>
          </a:xfrm>
          <a:prstGeom prst="roundRect">
            <a:avLst>
              <a:gd name="adj" fmla="val 7260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0" name="Retângulo: Cantos Arredondados 189">
            <a:extLst>
              <a:ext uri="{FF2B5EF4-FFF2-40B4-BE49-F238E27FC236}">
                <a16:creationId xmlns:a16="http://schemas.microsoft.com/office/drawing/2014/main" id="{92AD8A65-B0FA-48BC-83A1-6D4967755EE5}"/>
              </a:ext>
            </a:extLst>
          </p:cNvPr>
          <p:cNvSpPr/>
          <p:nvPr/>
        </p:nvSpPr>
        <p:spPr>
          <a:xfrm>
            <a:off x="4963392" y="3507283"/>
            <a:ext cx="3945412" cy="2809192"/>
          </a:xfrm>
          <a:prstGeom prst="roundRect">
            <a:avLst>
              <a:gd name="adj" fmla="val 5013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2" name="Retângulo: Cantos Arredondados 191">
            <a:extLst>
              <a:ext uri="{FF2B5EF4-FFF2-40B4-BE49-F238E27FC236}">
                <a16:creationId xmlns:a16="http://schemas.microsoft.com/office/drawing/2014/main" id="{E28C085E-4557-403B-AAA1-607E104B6D12}"/>
              </a:ext>
            </a:extLst>
          </p:cNvPr>
          <p:cNvSpPr/>
          <p:nvPr/>
        </p:nvSpPr>
        <p:spPr>
          <a:xfrm>
            <a:off x="7435525" y="1411782"/>
            <a:ext cx="3945412" cy="1924900"/>
          </a:xfrm>
          <a:prstGeom prst="roundRect">
            <a:avLst>
              <a:gd name="adj" fmla="val 7444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64FFC5D6-5CC0-4290-A6DD-4F5F0A6EF8DB}"/>
              </a:ext>
            </a:extLst>
          </p:cNvPr>
          <p:cNvSpPr/>
          <p:nvPr/>
        </p:nvSpPr>
        <p:spPr>
          <a:xfrm>
            <a:off x="9083533" y="3521319"/>
            <a:ext cx="2272605" cy="2795157"/>
          </a:xfrm>
          <a:prstGeom prst="roundRect">
            <a:avLst>
              <a:gd name="adj" fmla="val 6197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186">
            <a:extLst>
              <a:ext uri="{FF2B5EF4-FFF2-40B4-BE49-F238E27FC236}">
                <a16:creationId xmlns:a16="http://schemas.microsoft.com/office/drawing/2014/main" id="{AD049224-8819-40D6-838A-4A6A8B9BE86B}"/>
              </a:ext>
            </a:extLst>
          </p:cNvPr>
          <p:cNvSpPr/>
          <p:nvPr/>
        </p:nvSpPr>
        <p:spPr>
          <a:xfrm>
            <a:off x="815740" y="1411782"/>
            <a:ext cx="3966775" cy="1928861"/>
          </a:xfrm>
          <a:prstGeom prst="roundRect">
            <a:avLst>
              <a:gd name="adj" fmla="val 7301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80379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E57103B-4001-4C19-A9C2-FB9516550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093" y="744884"/>
            <a:ext cx="10045813" cy="5368231"/>
          </a:xfrm>
          <a:prstGeom prst="rect">
            <a:avLst/>
          </a:prstGeom>
        </p:spPr>
      </p:pic>
      <p:sp>
        <p:nvSpPr>
          <p:cNvPr id="4" name="Paralelogramo 3">
            <a:extLst>
              <a:ext uri="{FF2B5EF4-FFF2-40B4-BE49-F238E27FC236}">
                <a16:creationId xmlns:a16="http://schemas.microsoft.com/office/drawing/2014/main" id="{7679A15D-FC10-4014-A481-4E32B7B4C5D4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59000">
                <a:srgbClr val="029243">
                  <a:alpha val="75000"/>
                </a:srgbClr>
              </a:gs>
              <a:gs pos="28000">
                <a:srgbClr val="013889">
                  <a:alpha val="70000"/>
                </a:srgbClr>
              </a:gs>
              <a:gs pos="100000">
                <a:srgbClr val="03E51E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B1C0A20-15A4-41DA-A75C-1C872869A435}"/>
              </a:ext>
            </a:extLst>
          </p:cNvPr>
          <p:cNvSpPr txBox="1"/>
          <p:nvPr/>
        </p:nvSpPr>
        <p:spPr>
          <a:xfrm>
            <a:off x="1206753" y="274543"/>
            <a:ext cx="1117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RH</a:t>
            </a:r>
            <a:endParaRPr kumimoji="0" lang="pt-BR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F4E0F49-ED58-417B-B73E-11997DE2A85B}"/>
              </a:ext>
            </a:extLst>
          </p:cNvPr>
          <p:cNvSpPr txBox="1"/>
          <p:nvPr/>
        </p:nvSpPr>
        <p:spPr>
          <a:xfrm>
            <a:off x="314795" y="890483"/>
            <a:ext cx="235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Controle</a:t>
            </a:r>
            <a:endParaRPr kumimoji="0" lang="pt-BR" sz="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EE4452B-999F-4EC6-8F81-C43311006852}"/>
              </a:ext>
            </a:extLst>
          </p:cNvPr>
          <p:cNvSpPr txBox="1"/>
          <p:nvPr/>
        </p:nvSpPr>
        <p:spPr>
          <a:xfrm>
            <a:off x="559637" y="1416426"/>
            <a:ext cx="1864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90000"/>
                  </a:srgb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Gestão de pessoas</a:t>
            </a:r>
            <a:endParaRPr kumimoji="0" lang="pt-BR" sz="1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90000"/>
                </a:srgb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E84530C-C7E5-45FE-B60D-B2B52EF864E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37" y="321580"/>
            <a:ext cx="741969" cy="699924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321EE8B-AA12-4EEB-942E-5B5AD2BD3851}"/>
              </a:ext>
            </a:extLst>
          </p:cNvPr>
          <p:cNvSpPr/>
          <p:nvPr/>
        </p:nvSpPr>
        <p:spPr>
          <a:xfrm>
            <a:off x="9326880" y="5626185"/>
            <a:ext cx="1541145" cy="3478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2E2E2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3B9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ACESSAR</a:t>
            </a:r>
          </a:p>
        </p:txBody>
      </p:sp>
      <p:pic>
        <p:nvPicPr>
          <p:cNvPr id="9" name="Picture 2" descr="Linkedin - ícones de mídia social grátis">
            <a:extLst>
              <a:ext uri="{FF2B5EF4-FFF2-40B4-BE49-F238E27FC236}">
                <a16:creationId xmlns:a16="http://schemas.microsoft.com/office/drawing/2014/main" id="{E6006ACA-8FC8-4D4A-97AC-593C89854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29" b="100000" l="22750" r="7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34" r="22833"/>
          <a:stretch/>
        </p:blipFill>
        <p:spPr bwMode="auto">
          <a:xfrm>
            <a:off x="363147" y="3455867"/>
            <a:ext cx="346799" cy="33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8A8786B-9F23-423B-9D1F-F993F231E26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95" y="5650323"/>
            <a:ext cx="435609" cy="32371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16C993A-B588-4CCB-90EF-7FE906FB1DA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11" y="4538626"/>
            <a:ext cx="365895" cy="36589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197B62-0621-4979-808F-782FE661310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75" y="4992145"/>
            <a:ext cx="731953" cy="60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070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0" y="0"/>
            <a:ext cx="12196761" cy="6858000"/>
          </a:xfrm>
          <a:prstGeom prst="rect">
            <a:avLst/>
          </a:prstGeom>
          <a:solidFill>
            <a:schemeClr val="bg1">
              <a:lumMod val="9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C541B42-A81B-4EF5-BCD0-D4F11E1C8BED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54027DEA-CA48-4C76-80E1-79BBC430C1B9}"/>
              </a:ext>
            </a:extLst>
          </p:cNvPr>
          <p:cNvSpPr/>
          <p:nvPr/>
        </p:nvSpPr>
        <p:spPr>
          <a:xfrm>
            <a:off x="74500" y="2742903"/>
            <a:ext cx="5916831" cy="2013166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BC354A7C-ACA6-43C6-95D9-627616A6D9ED}"/>
              </a:ext>
            </a:extLst>
          </p:cNvPr>
          <p:cNvSpPr/>
          <p:nvPr/>
        </p:nvSpPr>
        <p:spPr>
          <a:xfrm>
            <a:off x="5531793" y="1147449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9C280375-9236-489D-BE1A-F95A44B1B738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3E58EE3A-22DA-41D9-AB12-8377F1DA101B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8A9807A1-6B81-43EE-8AD7-26441943E7EB}"/>
              </a:ext>
            </a:extLst>
          </p:cNvPr>
          <p:cNvSpPr/>
          <p:nvPr/>
        </p:nvSpPr>
        <p:spPr>
          <a:xfrm>
            <a:off x="7197766" y="1145607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B46F30B-9A45-4824-BA93-F564CC4909FE}"/>
              </a:ext>
            </a:extLst>
          </p:cNvPr>
          <p:cNvSpPr/>
          <p:nvPr/>
        </p:nvSpPr>
        <p:spPr>
          <a:xfrm>
            <a:off x="8863739" y="1145607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6323265B-2D53-4337-B2EE-CE924608ED88}"/>
              </a:ext>
            </a:extLst>
          </p:cNvPr>
          <p:cNvSpPr/>
          <p:nvPr/>
        </p:nvSpPr>
        <p:spPr>
          <a:xfrm>
            <a:off x="10529712" y="1130913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CAC280C2-E207-4574-9831-4A7928C36D2A}"/>
              </a:ext>
            </a:extLst>
          </p:cNvPr>
          <p:cNvSpPr/>
          <p:nvPr/>
        </p:nvSpPr>
        <p:spPr>
          <a:xfrm>
            <a:off x="2212672" y="1156025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B166BEF6-3445-441A-A98F-C6C42B490721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F66A1B83-509C-45EC-AAB7-A27B78E78545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DA2B170A-B4FD-4FCC-AEE9-71555AE9BF3A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DCA4E286-C467-4548-8243-BB2B5B54E713}"/>
              </a:ext>
            </a:extLst>
          </p:cNvPr>
          <p:cNvSpPr/>
          <p:nvPr/>
        </p:nvSpPr>
        <p:spPr>
          <a:xfrm>
            <a:off x="74500" y="2742902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967806A6-D6A1-4A1C-93D4-508895BD6084}"/>
              </a:ext>
            </a:extLst>
          </p:cNvPr>
          <p:cNvSpPr/>
          <p:nvPr/>
        </p:nvSpPr>
        <p:spPr>
          <a:xfrm>
            <a:off x="3880071" y="1168051"/>
            <a:ext cx="1575165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11080DE3-D65E-41F9-8C25-2CDA75618EED}"/>
              </a:ext>
            </a:extLst>
          </p:cNvPr>
          <p:cNvSpPr/>
          <p:nvPr/>
        </p:nvSpPr>
        <p:spPr>
          <a:xfrm>
            <a:off x="89780" y="152863"/>
            <a:ext cx="2046035" cy="1888818"/>
          </a:xfrm>
          <a:prstGeom prst="roundRect">
            <a:avLst>
              <a:gd name="adj" fmla="val 600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4" name="Imagem 63">
            <a:extLst>
              <a:ext uri="{FF2B5EF4-FFF2-40B4-BE49-F238E27FC236}">
                <a16:creationId xmlns:a16="http://schemas.microsoft.com/office/drawing/2014/main" id="{AC2A9788-29A3-4E83-B723-B42D55CE043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790" y="1195040"/>
            <a:ext cx="368487" cy="329181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C0E4C06B-43D5-4E87-B1E5-C23D386738D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738" y="1171542"/>
            <a:ext cx="335081" cy="335081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3B61BD6-71F8-4F8A-8C54-752CDB56B66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452" y="1178158"/>
            <a:ext cx="326363" cy="318748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EFDDEFF-E49A-4C45-A439-85811AE04E3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271" y="1197207"/>
            <a:ext cx="294911" cy="267185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7A2558DA-070D-4A17-92B7-C420096CC6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57" y="556778"/>
            <a:ext cx="384103" cy="376421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E03488CD-F809-4976-B1DD-6EB21711D6F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23" y="1193970"/>
            <a:ext cx="283383" cy="278659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A5C368AB-FE9A-4D09-ABA9-7AD2BB48CEC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966" y="1193970"/>
            <a:ext cx="184844" cy="278659"/>
          </a:xfrm>
          <a:prstGeom prst="rect">
            <a:avLst/>
          </a:prstGeom>
        </p:spPr>
      </p:pic>
      <p:pic>
        <p:nvPicPr>
          <p:cNvPr id="84" name="Imagem 83">
            <a:extLst>
              <a:ext uri="{FF2B5EF4-FFF2-40B4-BE49-F238E27FC236}">
                <a16:creationId xmlns:a16="http://schemas.microsoft.com/office/drawing/2014/main" id="{2827717A-9850-4921-88BF-9E859360C0B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59" y="1250481"/>
            <a:ext cx="147358" cy="222148"/>
          </a:xfrm>
          <a:prstGeom prst="rect">
            <a:avLst/>
          </a:prstGeom>
        </p:spPr>
      </p:pic>
      <p:pic>
        <p:nvPicPr>
          <p:cNvPr id="90" name="Imagem 89">
            <a:extLst>
              <a:ext uri="{FF2B5EF4-FFF2-40B4-BE49-F238E27FC236}">
                <a16:creationId xmlns:a16="http://schemas.microsoft.com/office/drawing/2014/main" id="{2B228111-463C-4119-B33F-C15E60145D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57" y="2963309"/>
            <a:ext cx="1106578" cy="247136"/>
          </a:xfrm>
          <a:prstGeom prst="rect">
            <a:avLst/>
          </a:prstGeom>
        </p:spPr>
      </p:pic>
      <p:pic>
        <p:nvPicPr>
          <p:cNvPr id="94" name="Imagem 93">
            <a:extLst>
              <a:ext uri="{FF2B5EF4-FFF2-40B4-BE49-F238E27FC236}">
                <a16:creationId xmlns:a16="http://schemas.microsoft.com/office/drawing/2014/main" id="{8542C508-46DD-422D-BBAD-F64EC36B703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31C2E63F-C0DB-4B9D-A9C3-8F4CD2B314D5}"/>
              </a:ext>
            </a:extLst>
          </p:cNvPr>
          <p:cNvSpPr/>
          <p:nvPr/>
        </p:nvSpPr>
        <p:spPr>
          <a:xfrm>
            <a:off x="89779" y="109354"/>
            <a:ext cx="2046035" cy="360517"/>
          </a:xfrm>
          <a:custGeom>
            <a:avLst/>
            <a:gdLst>
              <a:gd name="connsiteX0" fmla="*/ 99881 w 2071118"/>
              <a:gd name="connsiteY0" fmla="*/ 0 h 282374"/>
              <a:gd name="connsiteX1" fmla="*/ 1971237 w 2071118"/>
              <a:gd name="connsiteY1" fmla="*/ 0 h 282374"/>
              <a:gd name="connsiteX2" fmla="*/ 2071118 w 2071118"/>
              <a:gd name="connsiteY2" fmla="*/ 99881 h 282374"/>
              <a:gd name="connsiteX3" fmla="*/ 2071118 w 2071118"/>
              <a:gd name="connsiteY3" fmla="*/ 282374 h 282374"/>
              <a:gd name="connsiteX4" fmla="*/ 0 w 2071118"/>
              <a:gd name="connsiteY4" fmla="*/ 282374 h 282374"/>
              <a:gd name="connsiteX5" fmla="*/ 0 w 2071118"/>
              <a:gd name="connsiteY5" fmla="*/ 99881 h 282374"/>
              <a:gd name="connsiteX6" fmla="*/ 99881 w 2071118"/>
              <a:gd name="connsiteY6" fmla="*/ 0 h 282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1118" h="282374">
                <a:moveTo>
                  <a:pt x="99881" y="0"/>
                </a:moveTo>
                <a:lnTo>
                  <a:pt x="1971237" y="0"/>
                </a:lnTo>
                <a:cubicBezTo>
                  <a:pt x="2026400" y="0"/>
                  <a:pt x="2071118" y="44718"/>
                  <a:pt x="2071118" y="99881"/>
                </a:cubicBezTo>
                <a:lnTo>
                  <a:pt x="2071118" y="282374"/>
                </a:lnTo>
                <a:lnTo>
                  <a:pt x="0" y="282374"/>
                </a:lnTo>
                <a:lnTo>
                  <a:pt x="0" y="99881"/>
                </a:lnTo>
                <a:cubicBezTo>
                  <a:pt x="0" y="44718"/>
                  <a:pt x="44718" y="0"/>
                  <a:pt x="99881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E773C7A-5C1B-4B92-BA96-0531CA14D970}"/>
              </a:ext>
            </a:extLst>
          </p:cNvPr>
          <p:cNvSpPr txBox="1"/>
          <p:nvPr/>
        </p:nvSpPr>
        <p:spPr>
          <a:xfrm>
            <a:off x="928227" y="152862"/>
            <a:ext cx="1220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DASHBOARD - RH</a:t>
            </a: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A0D7525A-557D-4DC1-9DA4-6B9AD5A55F49}"/>
              </a:ext>
            </a:extLst>
          </p:cNvPr>
          <p:cNvSpPr/>
          <p:nvPr/>
        </p:nvSpPr>
        <p:spPr>
          <a:xfrm>
            <a:off x="9181356" y="2742902"/>
            <a:ext cx="2936143" cy="40271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88" name="Imagem 87">
            <a:extLst>
              <a:ext uri="{FF2B5EF4-FFF2-40B4-BE49-F238E27FC236}">
                <a16:creationId xmlns:a16="http://schemas.microsoft.com/office/drawing/2014/main" id="{00801830-1223-4A5C-899A-7801854F20C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064" y="2922227"/>
            <a:ext cx="419386" cy="419386"/>
          </a:xfrm>
          <a:prstGeom prst="rect">
            <a:avLst/>
          </a:prstGeom>
        </p:spPr>
      </p:pic>
      <p:sp>
        <p:nvSpPr>
          <p:cNvPr id="54" name="Retângulo: Cantos Arredondados 53">
            <a:extLst>
              <a:ext uri="{FF2B5EF4-FFF2-40B4-BE49-F238E27FC236}">
                <a16:creationId xmlns:a16="http://schemas.microsoft.com/office/drawing/2014/main" id="{3DCC0ECA-A282-43D6-A185-E4DE7696B2C4}"/>
              </a:ext>
            </a:extLst>
          </p:cNvPr>
          <p:cNvSpPr/>
          <p:nvPr/>
        </p:nvSpPr>
        <p:spPr>
          <a:xfrm>
            <a:off x="86102" y="2170933"/>
            <a:ext cx="12003292" cy="483997"/>
          </a:xfrm>
          <a:prstGeom prst="roundRect">
            <a:avLst>
              <a:gd name="adj" fmla="val 26830"/>
            </a:avLst>
          </a:prstGeom>
          <a:solidFill>
            <a:schemeClr val="bg1"/>
          </a:solidFill>
          <a:ln w="19050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5A03F65F-341C-4A34-A86F-820D05A25328}"/>
              </a:ext>
            </a:extLst>
          </p:cNvPr>
          <p:cNvSpPr/>
          <p:nvPr/>
        </p:nvSpPr>
        <p:spPr>
          <a:xfrm>
            <a:off x="2212672" y="115479"/>
            <a:ext cx="9885714" cy="899033"/>
          </a:xfrm>
          <a:prstGeom prst="roundRect">
            <a:avLst>
              <a:gd name="adj" fmla="val 24282"/>
            </a:avLst>
          </a:prstGeom>
          <a:solidFill>
            <a:schemeClr val="bg1"/>
          </a:solidFill>
          <a:ln w="19050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E9C72D5-26FF-4860-BF4D-9BB02B0728D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575A145-4A00-4FD6-AFE4-356C88B6206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A0D6A31E-51C8-4154-97D0-39A5CFE30AAB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03A0013-AC7F-4F99-B228-C68969F06561}"/>
              </a:ext>
            </a:extLst>
          </p:cNvPr>
          <p:cNvSpPr/>
          <p:nvPr/>
        </p:nvSpPr>
        <p:spPr>
          <a:xfrm>
            <a:off x="6082065" y="2742902"/>
            <a:ext cx="3008557" cy="40271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818B62E8-5046-4ED2-A100-8BACFA0D3ABE}"/>
              </a:ext>
            </a:extLst>
          </p:cNvPr>
          <p:cNvSpPr/>
          <p:nvPr/>
        </p:nvSpPr>
        <p:spPr>
          <a:xfrm>
            <a:off x="6082064" y="2742902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6" name="Imagem 85">
            <a:extLst>
              <a:ext uri="{FF2B5EF4-FFF2-40B4-BE49-F238E27FC236}">
                <a16:creationId xmlns:a16="http://schemas.microsoft.com/office/drawing/2014/main" id="{E9DE38AA-4A0A-4435-85FB-271B6D57E9C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992" y="2928963"/>
            <a:ext cx="669088" cy="405913"/>
          </a:xfrm>
          <a:prstGeom prst="rect">
            <a:avLst/>
          </a:prstGeom>
        </p:spPr>
      </p:pic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7C2C9630-5D85-4E98-AC1B-A806089F5618}"/>
              </a:ext>
            </a:extLst>
          </p:cNvPr>
          <p:cNvSpPr/>
          <p:nvPr/>
        </p:nvSpPr>
        <p:spPr>
          <a:xfrm>
            <a:off x="9181355" y="2749170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DF32A14E-76F3-4AE4-91BB-DB1C32699234}"/>
              </a:ext>
            </a:extLst>
          </p:cNvPr>
          <p:cNvSpPr txBox="1"/>
          <p:nvPr/>
        </p:nvSpPr>
        <p:spPr>
          <a:xfrm>
            <a:off x="70024" y="150527"/>
            <a:ext cx="691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MENU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6670E8E-F245-4C07-9C5F-168A213AE8C9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88" y="119719"/>
            <a:ext cx="333538" cy="33353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A2AC42F-E652-4065-85D0-A18D78B11CD4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7" y="2260389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03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136479" y="144570"/>
            <a:ext cx="11869386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8D4FA42B-0EB8-4AE5-A519-5A8DEBABF15D}"/>
              </a:ext>
            </a:extLst>
          </p:cNvPr>
          <p:cNvSpPr/>
          <p:nvPr/>
        </p:nvSpPr>
        <p:spPr>
          <a:xfrm>
            <a:off x="136478" y="2376420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754DA944-5E7D-4503-A534-5B23731972EF}"/>
              </a:ext>
            </a:extLst>
          </p:cNvPr>
          <p:cNvSpPr/>
          <p:nvPr/>
        </p:nvSpPr>
        <p:spPr>
          <a:xfrm>
            <a:off x="136479" y="2376420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FD8690FE-DB13-4779-A153-21B090AFC408}"/>
              </a:ext>
            </a:extLst>
          </p:cNvPr>
          <p:cNvSpPr/>
          <p:nvPr/>
        </p:nvSpPr>
        <p:spPr>
          <a:xfrm>
            <a:off x="6164237" y="2376420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3" name="Forma Livre: Forma 52">
            <a:extLst>
              <a:ext uri="{FF2B5EF4-FFF2-40B4-BE49-F238E27FC236}">
                <a16:creationId xmlns:a16="http://schemas.microsoft.com/office/drawing/2014/main" id="{7D693921-CBB0-4216-859B-C9C3AB913855}"/>
              </a:ext>
            </a:extLst>
          </p:cNvPr>
          <p:cNvSpPr/>
          <p:nvPr/>
        </p:nvSpPr>
        <p:spPr>
          <a:xfrm>
            <a:off x="6164238" y="2376420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tângulo: Cantos Arredondados 53">
            <a:extLst>
              <a:ext uri="{FF2B5EF4-FFF2-40B4-BE49-F238E27FC236}">
                <a16:creationId xmlns:a16="http://schemas.microsoft.com/office/drawing/2014/main" id="{ED3FF329-8DB2-4049-B684-8F74CB86471D}"/>
              </a:ext>
            </a:extLst>
          </p:cNvPr>
          <p:cNvSpPr/>
          <p:nvPr/>
        </p:nvSpPr>
        <p:spPr>
          <a:xfrm>
            <a:off x="136478" y="4617211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5" name="Forma Livre: Forma 54">
            <a:extLst>
              <a:ext uri="{FF2B5EF4-FFF2-40B4-BE49-F238E27FC236}">
                <a16:creationId xmlns:a16="http://schemas.microsoft.com/office/drawing/2014/main" id="{FF88B4C3-CE37-4784-AECE-3E22A8363FB6}"/>
              </a:ext>
            </a:extLst>
          </p:cNvPr>
          <p:cNvSpPr/>
          <p:nvPr/>
        </p:nvSpPr>
        <p:spPr>
          <a:xfrm>
            <a:off x="136479" y="4617211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A82D3533-B71C-4DDE-938F-9E1C757C98F8}"/>
              </a:ext>
            </a:extLst>
          </p:cNvPr>
          <p:cNvSpPr/>
          <p:nvPr/>
        </p:nvSpPr>
        <p:spPr>
          <a:xfrm>
            <a:off x="6164237" y="4617211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FD68A65D-0311-4EB1-A26E-04ED6F1ECC28}"/>
              </a:ext>
            </a:extLst>
          </p:cNvPr>
          <p:cNvSpPr/>
          <p:nvPr/>
        </p:nvSpPr>
        <p:spPr>
          <a:xfrm>
            <a:off x="6164238" y="4617211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C3A4350D-5D22-45E7-BE6A-93C306992E95}"/>
              </a:ext>
            </a:extLst>
          </p:cNvPr>
          <p:cNvSpPr/>
          <p:nvPr/>
        </p:nvSpPr>
        <p:spPr>
          <a:xfrm>
            <a:off x="136479" y="1082736"/>
            <a:ext cx="1821718" cy="1149112"/>
          </a:xfrm>
          <a:prstGeom prst="roundRect">
            <a:avLst>
              <a:gd name="adj" fmla="val 105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764BC6F4-F2F8-46D6-AF73-6EFC46E9E73C}"/>
              </a:ext>
            </a:extLst>
          </p:cNvPr>
          <p:cNvSpPr/>
          <p:nvPr/>
        </p:nvSpPr>
        <p:spPr>
          <a:xfrm>
            <a:off x="2053088" y="1082736"/>
            <a:ext cx="1915064" cy="1149112"/>
          </a:xfrm>
          <a:prstGeom prst="roundRect">
            <a:avLst>
              <a:gd name="adj" fmla="val 120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91B58592-E707-41F1-9C9D-A8DA1E25685C}"/>
              </a:ext>
            </a:extLst>
          </p:cNvPr>
          <p:cNvSpPr/>
          <p:nvPr/>
        </p:nvSpPr>
        <p:spPr>
          <a:xfrm>
            <a:off x="4063043" y="1082736"/>
            <a:ext cx="1915064" cy="1149112"/>
          </a:xfrm>
          <a:prstGeom prst="roundRect">
            <a:avLst>
              <a:gd name="adj" fmla="val 120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5" name="Imagem 64">
            <a:extLst>
              <a:ext uri="{FF2B5EF4-FFF2-40B4-BE49-F238E27FC236}">
                <a16:creationId xmlns:a16="http://schemas.microsoft.com/office/drawing/2014/main" id="{3447CB44-B089-41F7-A0DB-E250E74616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14" y="1141087"/>
            <a:ext cx="371451" cy="364022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F4B87790-252E-456C-922F-2604A8A50C9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097" y="1327700"/>
            <a:ext cx="454208" cy="411506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EB385ED3-A3AA-46FD-A74B-E427F6A8884E}"/>
              </a:ext>
            </a:extLst>
          </p:cNvPr>
          <p:cNvGrpSpPr/>
          <p:nvPr/>
        </p:nvGrpSpPr>
        <p:grpSpPr>
          <a:xfrm>
            <a:off x="4149304" y="1318655"/>
            <a:ext cx="492842" cy="457729"/>
            <a:chOff x="4105037" y="1103652"/>
            <a:chExt cx="389663" cy="368331"/>
          </a:xfrm>
        </p:grpSpPr>
        <p:pic>
          <p:nvPicPr>
            <p:cNvPr id="67" name="Imagem 66">
              <a:extLst>
                <a:ext uri="{FF2B5EF4-FFF2-40B4-BE49-F238E27FC236}">
                  <a16:creationId xmlns:a16="http://schemas.microsoft.com/office/drawing/2014/main" id="{D4992C1B-9469-41F4-8FCF-99C91B5CF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0374" y="1103652"/>
              <a:ext cx="244326" cy="368331"/>
            </a:xfrm>
            <a:prstGeom prst="rect">
              <a:avLst/>
            </a:prstGeom>
          </p:spPr>
        </p:pic>
        <p:pic>
          <p:nvPicPr>
            <p:cNvPr id="69" name="Imagem 68">
              <a:extLst>
                <a:ext uri="{FF2B5EF4-FFF2-40B4-BE49-F238E27FC236}">
                  <a16:creationId xmlns:a16="http://schemas.microsoft.com/office/drawing/2014/main" id="{A8BAAED1-150B-41F7-81A7-2FA11C727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5037" y="1142910"/>
              <a:ext cx="194778" cy="293635"/>
            </a:xfrm>
            <a:prstGeom prst="rect">
              <a:avLst/>
            </a:prstGeom>
          </p:spPr>
        </p:pic>
      </p:grpSp>
      <p:pic>
        <p:nvPicPr>
          <p:cNvPr id="71" name="Imagem 70">
            <a:extLst>
              <a:ext uri="{FF2B5EF4-FFF2-40B4-BE49-F238E27FC236}">
                <a16:creationId xmlns:a16="http://schemas.microsoft.com/office/drawing/2014/main" id="{BE75B012-A4CB-401A-8F7A-F58C8554540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9" y="2544336"/>
            <a:ext cx="791749" cy="176824"/>
          </a:xfrm>
          <a:prstGeom prst="rect">
            <a:avLst/>
          </a:prstGeom>
        </p:spPr>
      </p:pic>
      <p:pic>
        <p:nvPicPr>
          <p:cNvPr id="72" name="Imagem 71">
            <a:extLst>
              <a:ext uri="{FF2B5EF4-FFF2-40B4-BE49-F238E27FC236}">
                <a16:creationId xmlns:a16="http://schemas.microsoft.com/office/drawing/2014/main" id="{5E6F90CA-A3A0-492B-A5BD-07EC6CCB3F7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9" y="4807065"/>
            <a:ext cx="791749" cy="176824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BE5EB721-74D4-4393-B52C-E92B5CECA93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81" y="4807065"/>
            <a:ext cx="791749" cy="176824"/>
          </a:xfrm>
          <a:prstGeom prst="rect">
            <a:avLst/>
          </a:prstGeom>
        </p:spPr>
      </p:pic>
      <p:pic>
        <p:nvPicPr>
          <p:cNvPr id="74" name="Imagem 73">
            <a:extLst>
              <a:ext uri="{FF2B5EF4-FFF2-40B4-BE49-F238E27FC236}">
                <a16:creationId xmlns:a16="http://schemas.microsoft.com/office/drawing/2014/main" id="{C09D3173-1119-48BA-9DE0-A5104221630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81" y="2544336"/>
            <a:ext cx="791749" cy="176824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99F8E20C-513E-4073-9365-22B6D0C9D1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4D0A0E3-F9ED-441B-9A2E-57499440C1C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C51BBDAC-88A1-4894-AD10-F0C2872BC37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6624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EF6522B-75E6-4CBD-A7DC-8630FD9E5ADC}"/>
              </a:ext>
            </a:extLst>
          </p:cNvPr>
          <p:cNvSpPr/>
          <p:nvPr/>
        </p:nvSpPr>
        <p:spPr>
          <a:xfrm>
            <a:off x="106476" y="2734574"/>
            <a:ext cx="3430353" cy="4019908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28825963-CB6C-408F-B2C9-0F5976E04186}"/>
              </a:ext>
            </a:extLst>
          </p:cNvPr>
          <p:cNvSpPr/>
          <p:nvPr/>
        </p:nvSpPr>
        <p:spPr>
          <a:xfrm>
            <a:off x="7099186" y="1061050"/>
            <a:ext cx="2433001" cy="1535502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E15D3FC1-4B44-497F-B2EF-EEB92310483A}"/>
              </a:ext>
            </a:extLst>
          </p:cNvPr>
          <p:cNvSpPr/>
          <p:nvPr/>
        </p:nvSpPr>
        <p:spPr>
          <a:xfrm>
            <a:off x="3648616" y="2734574"/>
            <a:ext cx="3338784" cy="4019908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98EB400A-68A8-48D6-A5B5-D77E7809B5B1}"/>
              </a:ext>
            </a:extLst>
          </p:cNvPr>
          <p:cNvSpPr/>
          <p:nvPr/>
        </p:nvSpPr>
        <p:spPr>
          <a:xfrm>
            <a:off x="7099187" y="2734574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A447EEF-5578-4D57-88AF-186503767FE3}"/>
              </a:ext>
            </a:extLst>
          </p:cNvPr>
          <p:cNvSpPr/>
          <p:nvPr/>
        </p:nvSpPr>
        <p:spPr>
          <a:xfrm>
            <a:off x="7099187" y="4826478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4E49096-B995-41C5-9A37-406A2EB89B7D}"/>
              </a:ext>
            </a:extLst>
          </p:cNvPr>
          <p:cNvSpPr/>
          <p:nvPr/>
        </p:nvSpPr>
        <p:spPr>
          <a:xfrm>
            <a:off x="9652522" y="1061050"/>
            <a:ext cx="2433002" cy="69874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EEF55515-6E4C-4E61-AA29-5F2252392262}"/>
              </a:ext>
            </a:extLst>
          </p:cNvPr>
          <p:cNvSpPr/>
          <p:nvPr/>
        </p:nvSpPr>
        <p:spPr>
          <a:xfrm>
            <a:off x="9652522" y="1902126"/>
            <a:ext cx="2433002" cy="69874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FAF9FC8F-3939-4D22-A9F1-63D2C404B787}"/>
              </a:ext>
            </a:extLst>
          </p:cNvPr>
          <p:cNvSpPr/>
          <p:nvPr/>
        </p:nvSpPr>
        <p:spPr>
          <a:xfrm>
            <a:off x="9652522" y="2734574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B02B4869-A061-40B4-9494-F323EE78D30B}"/>
              </a:ext>
            </a:extLst>
          </p:cNvPr>
          <p:cNvSpPr/>
          <p:nvPr/>
        </p:nvSpPr>
        <p:spPr>
          <a:xfrm>
            <a:off x="9652522" y="4826478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8DB712B3-D0D7-49A1-8902-B92DE07F69B0}"/>
              </a:ext>
            </a:extLst>
          </p:cNvPr>
          <p:cNvSpPr/>
          <p:nvPr/>
        </p:nvSpPr>
        <p:spPr>
          <a:xfrm>
            <a:off x="106476" y="1061050"/>
            <a:ext cx="6872375" cy="1535502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Imagem 33">
            <a:extLst>
              <a:ext uri="{FF2B5EF4-FFF2-40B4-BE49-F238E27FC236}">
                <a16:creationId xmlns:a16="http://schemas.microsoft.com/office/drawing/2014/main" id="{6A25BE48-A487-40DD-9690-7B1C23D65C8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38" y="1169114"/>
            <a:ext cx="587030" cy="531841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9509F490-7DDC-426E-AAAE-A16BB0C38A6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38" y="2773391"/>
            <a:ext cx="385282" cy="228601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EA9932FB-4188-4424-B6CE-B80D64D69C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555" y="2979881"/>
            <a:ext cx="389865" cy="389865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8FC9FA45-110E-491A-90D0-086C7985B22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490" y="4880766"/>
            <a:ext cx="290038" cy="329589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4D92974D-29E6-48DF-A458-903E2653A45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6" y="2949695"/>
            <a:ext cx="558049" cy="380245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3004156-C06D-4474-811D-2195381FD71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910" y="4880766"/>
            <a:ext cx="290038" cy="32958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9FB90B6-A3BF-45DC-AB47-2244C6E3737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284" y="2769080"/>
            <a:ext cx="357377" cy="25016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FDBAEEB7-BFB7-44F3-8FB9-5205B7B1657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910" y="1199265"/>
            <a:ext cx="430400" cy="389936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7D316796-38BE-4325-AA0B-6DC933ACA98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284" y="2056528"/>
            <a:ext cx="430400" cy="389936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955CD91D-2583-4DC1-80CB-1DE68B30E82F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7" y="1212800"/>
            <a:ext cx="281844" cy="276207"/>
          </a:xfrm>
          <a:prstGeom prst="rect">
            <a:avLst/>
          </a:prstGeom>
        </p:spPr>
      </p:pic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8C6A6EB7-5F81-46C8-A747-61BDAFDEC598}"/>
              </a:ext>
            </a:extLst>
          </p:cNvPr>
          <p:cNvSpPr/>
          <p:nvPr/>
        </p:nvSpPr>
        <p:spPr>
          <a:xfrm>
            <a:off x="106476" y="2729371"/>
            <a:ext cx="3430353" cy="160932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E59DC78F-50FE-42CD-973A-D001AA6BBB2D}"/>
              </a:ext>
            </a:extLst>
          </p:cNvPr>
          <p:cNvSpPr/>
          <p:nvPr/>
        </p:nvSpPr>
        <p:spPr>
          <a:xfrm>
            <a:off x="3648616" y="2729371"/>
            <a:ext cx="3338784" cy="164791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106476" y="144570"/>
            <a:ext cx="11979047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67B23A1F-5845-4E9E-A05C-4F5FD0803216}"/>
              </a:ext>
            </a:extLst>
          </p:cNvPr>
          <p:cNvSpPr/>
          <p:nvPr/>
        </p:nvSpPr>
        <p:spPr>
          <a:xfrm>
            <a:off x="106476" y="1041684"/>
            <a:ext cx="6873780" cy="151750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99000">
                <a:srgbClr val="02AD73"/>
              </a:gs>
              <a:gs pos="46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CBDCF55-499B-44D7-9E2C-6253D00BB8A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58145B7-AC9D-443D-B353-47192F731F7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D89A114A-CA1D-463A-81BF-97DFD6A4361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3726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065707" y="1115297"/>
            <a:ext cx="6043510" cy="1694646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B83DEAF9-C93F-4C10-85CA-AEB98B2800F0}"/>
              </a:ext>
            </a:extLst>
          </p:cNvPr>
          <p:cNvSpPr/>
          <p:nvPr/>
        </p:nvSpPr>
        <p:spPr>
          <a:xfrm>
            <a:off x="6065707" y="1115296"/>
            <a:ext cx="6043510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0D78C8B8-1F59-440C-BB6B-7C5A221E97EE}"/>
              </a:ext>
            </a:extLst>
          </p:cNvPr>
          <p:cNvSpPr/>
          <p:nvPr/>
        </p:nvSpPr>
        <p:spPr>
          <a:xfrm>
            <a:off x="4560347" y="1759791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etângulo: Cantos Arredondados 71">
            <a:extLst>
              <a:ext uri="{FF2B5EF4-FFF2-40B4-BE49-F238E27FC236}">
                <a16:creationId xmlns:a16="http://schemas.microsoft.com/office/drawing/2014/main" id="{EDF24C04-FD7A-4E3B-8E47-F14CC2A41F3F}"/>
              </a:ext>
            </a:extLst>
          </p:cNvPr>
          <p:cNvSpPr/>
          <p:nvPr/>
        </p:nvSpPr>
        <p:spPr>
          <a:xfrm>
            <a:off x="3058463" y="1759788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: Cantos Arredondados 72">
            <a:extLst>
              <a:ext uri="{FF2B5EF4-FFF2-40B4-BE49-F238E27FC236}">
                <a16:creationId xmlns:a16="http://schemas.microsoft.com/office/drawing/2014/main" id="{8021DAC0-C186-4025-A015-E8A5C12BC26A}"/>
              </a:ext>
            </a:extLst>
          </p:cNvPr>
          <p:cNvSpPr/>
          <p:nvPr/>
        </p:nvSpPr>
        <p:spPr>
          <a:xfrm>
            <a:off x="1556578" y="1759789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5F3AA4A9-C287-4CB2-A1F6-D99F2BF84386}"/>
              </a:ext>
            </a:extLst>
          </p:cNvPr>
          <p:cNvSpPr/>
          <p:nvPr/>
        </p:nvSpPr>
        <p:spPr>
          <a:xfrm>
            <a:off x="54693" y="1759790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66846" y="1115297"/>
            <a:ext cx="4524485" cy="516310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91D64E3-EBCC-4874-8C8E-E1D6FFFBC6D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28" y="1275564"/>
            <a:ext cx="477119" cy="338791"/>
          </a:xfrm>
          <a:prstGeom prst="rect">
            <a:avLst/>
          </a:prstGeom>
        </p:spPr>
      </p:pic>
      <p:sp>
        <p:nvSpPr>
          <p:cNvPr id="78" name="Forma Livre: Forma 77">
            <a:extLst>
              <a:ext uri="{FF2B5EF4-FFF2-40B4-BE49-F238E27FC236}">
                <a16:creationId xmlns:a16="http://schemas.microsoft.com/office/drawing/2014/main" id="{758B4BF3-52CC-43A5-9D3F-8725B485FA00}"/>
              </a:ext>
            </a:extLst>
          </p:cNvPr>
          <p:cNvSpPr/>
          <p:nvPr/>
        </p:nvSpPr>
        <p:spPr>
          <a:xfrm>
            <a:off x="54694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8872D7F4-690E-4477-A130-F41BC6B4891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2282377"/>
            <a:ext cx="494138" cy="388722"/>
          </a:xfrm>
          <a:prstGeom prst="rect">
            <a:avLst/>
          </a:prstGeom>
        </p:spPr>
      </p:pic>
      <p:sp>
        <p:nvSpPr>
          <p:cNvPr id="79" name="Forma Livre: Forma 78">
            <a:extLst>
              <a:ext uri="{FF2B5EF4-FFF2-40B4-BE49-F238E27FC236}">
                <a16:creationId xmlns:a16="http://schemas.microsoft.com/office/drawing/2014/main" id="{6EBC8B09-FF7D-4A3B-8F63-E5EBB0255538}"/>
              </a:ext>
            </a:extLst>
          </p:cNvPr>
          <p:cNvSpPr/>
          <p:nvPr/>
        </p:nvSpPr>
        <p:spPr>
          <a:xfrm>
            <a:off x="1562241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orma Livre: Forma 79">
            <a:extLst>
              <a:ext uri="{FF2B5EF4-FFF2-40B4-BE49-F238E27FC236}">
                <a16:creationId xmlns:a16="http://schemas.microsoft.com/office/drawing/2014/main" id="{4F309BFE-9120-4AEE-ADEF-39B7BB7BABE9}"/>
              </a:ext>
            </a:extLst>
          </p:cNvPr>
          <p:cNvSpPr/>
          <p:nvPr/>
        </p:nvSpPr>
        <p:spPr>
          <a:xfrm>
            <a:off x="3064593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E20180CC-D3DA-4264-9600-DCC5584002C3}"/>
              </a:ext>
            </a:extLst>
          </p:cNvPr>
          <p:cNvSpPr/>
          <p:nvPr/>
        </p:nvSpPr>
        <p:spPr>
          <a:xfrm>
            <a:off x="4557345" y="1755025"/>
            <a:ext cx="1416734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>
            <a:extLst>
              <a:ext uri="{FF2B5EF4-FFF2-40B4-BE49-F238E27FC236}">
                <a16:creationId xmlns:a16="http://schemas.microsoft.com/office/drawing/2014/main" id="{F29FFB4E-F1EF-44F8-A76A-148D7388414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35DED65A-24B0-4F83-BBE9-0D0AFA0CE20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229DE0DF-F8B0-455F-A529-D9891E0F8AD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7709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DE5F29E-F94B-4941-88B7-91009D15A46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8C2FFF7-F534-4F04-B766-ECC7C9059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3341F9F-3DE1-420F-A6A0-0658B6EBD4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526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Tema do Office">
  <a:themeElements>
    <a:clrScheme name="WSN 4 - Produção">
      <a:dk1>
        <a:srgbClr val="151D2A"/>
      </a:dk1>
      <a:lt1>
        <a:sysClr val="window" lastClr="FFFFFF"/>
      </a:lt1>
      <a:dk2>
        <a:srgbClr val="44546A"/>
      </a:dk2>
      <a:lt2>
        <a:srgbClr val="E7E6E6"/>
      </a:lt2>
      <a:accent1>
        <a:srgbClr val="4F0250"/>
      </a:accent1>
      <a:accent2>
        <a:srgbClr val="F61863"/>
      </a:accent2>
      <a:accent3>
        <a:srgbClr val="3CCBDB"/>
      </a:accent3>
      <a:accent4>
        <a:srgbClr val="FFBB00"/>
      </a:accent4>
      <a:accent5>
        <a:srgbClr val="A6401B"/>
      </a:accent5>
      <a:accent6>
        <a:srgbClr val="151D2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Tema do Office">
  <a:themeElements>
    <a:clrScheme name="LK">
      <a:dk1>
        <a:srgbClr val="1E0C32"/>
      </a:dk1>
      <a:lt1>
        <a:sysClr val="window" lastClr="FFFFFF"/>
      </a:lt1>
      <a:dk2>
        <a:srgbClr val="1E0C32"/>
      </a:dk2>
      <a:lt2>
        <a:srgbClr val="FCFBFF"/>
      </a:lt2>
      <a:accent1>
        <a:srgbClr val="C8055A"/>
      </a:accent1>
      <a:accent2>
        <a:srgbClr val="3C0C6E"/>
      </a:accent2>
      <a:accent3>
        <a:srgbClr val="1E32C8"/>
      </a:accent3>
      <a:accent4>
        <a:srgbClr val="E60546"/>
      </a:accent4>
      <a:accent5>
        <a:srgbClr val="1E0C3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Tema do Office">
  <a:themeElements>
    <a:clrScheme name="Personalizada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A99"/>
      </a:accent1>
      <a:accent2>
        <a:srgbClr val="0ECC88"/>
      </a:accent2>
      <a:accent3>
        <a:srgbClr val="CC0E53"/>
      </a:accent3>
      <a:accent4>
        <a:srgbClr val="F1963A"/>
      </a:accent4>
      <a:accent5>
        <a:srgbClr val="F06549"/>
      </a:accent5>
      <a:accent6>
        <a:srgbClr val="1E32C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LK">
      <a:dk1>
        <a:srgbClr val="1E0C32"/>
      </a:dk1>
      <a:lt1>
        <a:sysClr val="window" lastClr="FFFFFF"/>
      </a:lt1>
      <a:dk2>
        <a:srgbClr val="1E0C32"/>
      </a:dk2>
      <a:lt2>
        <a:srgbClr val="FCFBFF"/>
      </a:lt2>
      <a:accent1>
        <a:srgbClr val="C8055A"/>
      </a:accent1>
      <a:accent2>
        <a:srgbClr val="3C0C6E"/>
      </a:accent2>
      <a:accent3>
        <a:srgbClr val="1E32C8"/>
      </a:accent3>
      <a:accent4>
        <a:srgbClr val="E60546"/>
      </a:accent4>
      <a:accent5>
        <a:srgbClr val="1E0C3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ema do Office">
  <a:themeElements>
    <a:clrScheme name="WS 2 - RH">
      <a:dk1>
        <a:srgbClr val="21262D"/>
      </a:dk1>
      <a:lt1>
        <a:srgbClr val="F2F6FB"/>
      </a:lt1>
      <a:dk2>
        <a:srgbClr val="44546A"/>
      </a:dk2>
      <a:lt2>
        <a:srgbClr val="E5E9F2"/>
      </a:lt2>
      <a:accent1>
        <a:srgbClr val="3F50F6"/>
      </a:accent1>
      <a:accent2>
        <a:srgbClr val="FF3CA6"/>
      </a:accent2>
      <a:accent3>
        <a:srgbClr val="FFAB2E"/>
      </a:accent3>
      <a:accent4>
        <a:srgbClr val="02CCCD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ema do Office">
  <a:themeElements>
    <a:clrScheme name="WS 2 - Comercial Dark">
      <a:dk1>
        <a:srgbClr val="131427"/>
      </a:dk1>
      <a:lt1>
        <a:srgbClr val="BAC9FF"/>
      </a:lt1>
      <a:dk2>
        <a:srgbClr val="182037"/>
      </a:dk2>
      <a:lt2>
        <a:srgbClr val="576492"/>
      </a:lt2>
      <a:accent1>
        <a:srgbClr val="3F8DF6"/>
      </a:accent1>
      <a:accent2>
        <a:srgbClr val="5138D4"/>
      </a:accent2>
      <a:accent3>
        <a:srgbClr val="FF3CA6"/>
      </a:accent3>
      <a:accent4>
        <a:srgbClr val="FFAB2E"/>
      </a:accent4>
      <a:accent5>
        <a:srgbClr val="0BB55B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Tema do Office">
  <a:themeElements>
    <a:clrScheme name="WS 2 - SAC">
      <a:dk1>
        <a:srgbClr val="23132E"/>
      </a:dk1>
      <a:lt1>
        <a:srgbClr val="F6F1FB"/>
      </a:lt1>
      <a:dk2>
        <a:srgbClr val="9DA2B7"/>
      </a:dk2>
      <a:lt2>
        <a:srgbClr val="FFFFFF"/>
      </a:lt2>
      <a:accent1>
        <a:srgbClr val="6B32D9"/>
      </a:accent1>
      <a:accent2>
        <a:srgbClr val="25D498"/>
      </a:accent2>
      <a:accent3>
        <a:srgbClr val="30B1FE"/>
      </a:accent3>
      <a:accent4>
        <a:srgbClr val="FF8248"/>
      </a:accent4>
      <a:accent5>
        <a:srgbClr val="FC4B7C"/>
      </a:accent5>
      <a:accent6>
        <a:srgbClr val="FFBF11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Tema do Office">
  <a:themeElements>
    <a:clrScheme name="WS 2 - SAC Dark">
      <a:dk1>
        <a:srgbClr val="1A1F24"/>
      </a:dk1>
      <a:lt1>
        <a:srgbClr val="D8E8F7"/>
      </a:lt1>
      <a:dk2>
        <a:srgbClr val="262B30"/>
      </a:dk2>
      <a:lt2>
        <a:srgbClr val="636A71"/>
      </a:lt2>
      <a:accent1>
        <a:srgbClr val="6B32D9"/>
      </a:accent1>
      <a:accent2>
        <a:srgbClr val="25D498"/>
      </a:accent2>
      <a:accent3>
        <a:srgbClr val="30B1FE"/>
      </a:accent3>
      <a:accent4>
        <a:srgbClr val="FF8248"/>
      </a:accent4>
      <a:accent5>
        <a:srgbClr val="FC4B7C"/>
      </a:accent5>
      <a:accent6>
        <a:srgbClr val="FFBF11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S 2 - SAC">
    <a:dk1>
      <a:srgbClr val="23132E"/>
    </a:dk1>
    <a:lt1>
      <a:srgbClr val="F6F1FB"/>
    </a:lt1>
    <a:dk2>
      <a:srgbClr val="9DA2B7"/>
    </a:dk2>
    <a:lt2>
      <a:srgbClr val="FFFFFF"/>
    </a:lt2>
    <a:accent1>
      <a:srgbClr val="6B32D9"/>
    </a:accent1>
    <a:accent2>
      <a:srgbClr val="25D498"/>
    </a:accent2>
    <a:accent3>
      <a:srgbClr val="30B1FE"/>
    </a:accent3>
    <a:accent4>
      <a:srgbClr val="FF8248"/>
    </a:accent4>
    <a:accent5>
      <a:srgbClr val="FC4B7C"/>
    </a:accent5>
    <a:accent6>
      <a:srgbClr val="FFBF1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488</Words>
  <Application>Microsoft Office PowerPoint</Application>
  <PresentationFormat>Widescreen</PresentationFormat>
  <Paragraphs>205</Paragraphs>
  <Slides>110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13</vt:i4>
      </vt:variant>
      <vt:variant>
        <vt:lpstr>Títulos de slides</vt:lpstr>
      </vt:variant>
      <vt:variant>
        <vt:i4>110</vt:i4>
      </vt:variant>
    </vt:vector>
  </HeadingPairs>
  <TitlesOfParts>
    <vt:vector size="134" baseType="lpstr">
      <vt:lpstr>AliciOne Demo</vt:lpstr>
      <vt:lpstr>Arial</vt:lpstr>
      <vt:lpstr>Calibri</vt:lpstr>
      <vt:lpstr>Calibri Light</vt:lpstr>
      <vt:lpstr>Century Gothic</vt:lpstr>
      <vt:lpstr>Montserrat</vt:lpstr>
      <vt:lpstr>Montserrat Black</vt:lpstr>
      <vt:lpstr>Montserrat ExtraBold</vt:lpstr>
      <vt:lpstr>Montserrat Medium</vt:lpstr>
      <vt:lpstr>Segoe UI</vt:lpstr>
      <vt:lpstr>Trebuchet MS</vt:lpstr>
      <vt:lpstr>Tema do Office</vt:lpstr>
      <vt:lpstr>1_Tema do Office</vt:lpstr>
      <vt:lpstr>2_Tema do Office</vt:lpstr>
      <vt:lpstr>3_Tema do Office</vt:lpstr>
      <vt:lpstr>4_Tema do Office</vt:lpstr>
      <vt:lpstr>5_Tema do Office</vt:lpstr>
      <vt:lpstr>6_Tema do Office</vt:lpstr>
      <vt:lpstr>7_Tema do Office</vt:lpstr>
      <vt:lpstr>8_Tema do Office</vt:lpstr>
      <vt:lpstr>9_Tema do Office</vt:lpstr>
      <vt:lpstr>10_Tema do Office</vt:lpstr>
      <vt:lpstr>11_Tema do Office</vt:lpstr>
      <vt:lpstr>12_Tema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Ricardo Neves</dc:creator>
  <cp:lastModifiedBy>Fabricio Vaz</cp:lastModifiedBy>
  <cp:revision>41</cp:revision>
  <dcterms:created xsi:type="dcterms:W3CDTF">2020-05-27T20:02:15Z</dcterms:created>
  <dcterms:modified xsi:type="dcterms:W3CDTF">2025-04-12T19:50:04Z</dcterms:modified>
</cp:coreProperties>
</file>